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261" r:id="rId8"/>
    <p:sldId id="284" r:id="rId9"/>
    <p:sldId id="262" r:id="rId10"/>
    <p:sldId id="269" r:id="rId11"/>
    <p:sldId id="271" r:id="rId12"/>
    <p:sldId id="264" r:id="rId13"/>
    <p:sldId id="277" r:id="rId14"/>
    <p:sldId id="281" r:id="rId15"/>
    <p:sldId id="267" r:id="rId16"/>
    <p:sldId id="259" r:id="rId17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/Users/lin/Tables%20for%20talk%20slides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/Users/lin/Tables%20for%20talk%20slides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/Users/lin/Tables%20for%20talk%20slides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/Users/lin/Desktop/Tables%20for%20talk%20slides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/Users/lin/Desktop/Tables%20for%20talk%20slides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/Users/lin/Desktop/Tables%20for%20talk%20slides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oleObject" Target="/Users/lin/Desktop/Tables%20for%20talk%20slid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3873200133944"/>
          <c:y val="0.0535714285714286"/>
          <c:w val="0.871570487777654"/>
          <c:h val="0.702083333333333"/>
        </c:manualLayout>
      </c:layout>
      <c:lineChart>
        <c:grouping val="standard"/>
        <c:varyColors val="0"/>
        <c:ser>
          <c:idx val="0"/>
          <c:order val="0"/>
          <c:tx>
            <c:strRef>
              <c:f>'[Tables for talk slides.xlsx]Sheet1'!$B$1</c:f>
              <c:strCache>
                <c:ptCount val="1"/>
                <c:pt idx="0">
                  <c:v>Area (km²)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slides.xlsx]Sheet1'!$A$2:$A$6</c:f>
              <c:strCache>
                <c:ptCount val="5"/>
                <c:pt idx="0">
                  <c:v>CBS</c:v>
                </c:pt>
                <c:pt idx="1">
                  <c:v>DLS</c:v>
                </c:pt>
                <c:pt idx="2">
                  <c:v>SNJ</c:v>
                </c:pt>
                <c:pt idx="3">
                  <c:v>TMS</c:v>
                </c:pt>
                <c:pt idx="4">
                  <c:v>GTS</c:v>
                </c:pt>
              </c:strCache>
            </c:strRef>
          </c:cat>
          <c:val>
            <c:numRef>
              <c:f>'[Tables for talk slides.xlsx]Sheet1'!$B$2:$B$6</c:f>
              <c:numCache>
                <c:formatCode>General</c:formatCode>
                <c:ptCount val="5"/>
                <c:pt idx="0">
                  <c:v>1907.81</c:v>
                </c:pt>
                <c:pt idx="1">
                  <c:v>60</c:v>
                </c:pt>
                <c:pt idx="2">
                  <c:v>704.67</c:v>
                </c:pt>
                <c:pt idx="3">
                  <c:v>43</c:v>
                </c:pt>
                <c:pt idx="4">
                  <c:v>81.07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'[Tables for talk slides.xlsx]Sheet1'!$C$1</c:f>
              <c:strCache>
                <c:ptCount val="1"/>
                <c:pt idx="0">
                  <c:v>Species richness (SR)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slides.xlsx]Sheet1'!$A$2:$A$6</c:f>
              <c:strCache>
                <c:ptCount val="5"/>
                <c:pt idx="0">
                  <c:v>CBS</c:v>
                </c:pt>
                <c:pt idx="1">
                  <c:v>DLS</c:v>
                </c:pt>
                <c:pt idx="2">
                  <c:v>SNJ</c:v>
                </c:pt>
                <c:pt idx="3">
                  <c:v>TMS</c:v>
                </c:pt>
                <c:pt idx="4">
                  <c:v>GTS</c:v>
                </c:pt>
              </c:strCache>
            </c:strRef>
          </c:cat>
          <c:val>
            <c:numRef>
              <c:f>'[Tables for talk slides.xlsx]Sheet1'!$C$2:$C$6</c:f>
              <c:numCache>
                <c:formatCode>General</c:formatCode>
                <c:ptCount val="5"/>
                <c:pt idx="0">
                  <c:v>1136</c:v>
                </c:pt>
                <c:pt idx="1">
                  <c:v>765</c:v>
                </c:pt>
                <c:pt idx="2">
                  <c:v>1567</c:v>
                </c:pt>
                <c:pt idx="3">
                  <c:v>1192</c:v>
                </c:pt>
                <c:pt idx="4">
                  <c:v>1207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'[Tables for talk slides.xlsx]Sheet1'!$D$1</c:f>
              <c:strCache>
                <c:ptCount val="1"/>
                <c:pt idx="0">
                  <c:v>Species density (D)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slides.xlsx]Sheet1'!$A$2:$A$6</c:f>
              <c:strCache>
                <c:ptCount val="5"/>
                <c:pt idx="0">
                  <c:v>CBS</c:v>
                </c:pt>
                <c:pt idx="1">
                  <c:v>DLS</c:v>
                </c:pt>
                <c:pt idx="2">
                  <c:v>SNJ</c:v>
                </c:pt>
                <c:pt idx="3">
                  <c:v>TMS</c:v>
                </c:pt>
                <c:pt idx="4">
                  <c:v>GTS</c:v>
                </c:pt>
              </c:strCache>
            </c:strRef>
          </c:cat>
          <c:val>
            <c:numRef>
              <c:f>'[Tables for talk slides.xlsx]Sheet1'!$D$2:$D$6</c:f>
              <c:numCache>
                <c:formatCode>General</c:formatCode>
                <c:ptCount val="5"/>
                <c:pt idx="0">
                  <c:v>150.52</c:v>
                </c:pt>
                <c:pt idx="1">
                  <c:v>187.82</c:v>
                </c:pt>
                <c:pt idx="2">
                  <c:v>238.95</c:v>
                </c:pt>
                <c:pt idx="3">
                  <c:v>317.19</c:v>
                </c:pt>
                <c:pt idx="4">
                  <c:v>274.61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7115580"/>
        <c:axId val="732482030"/>
      </c:lineChart>
      <c:catAx>
        <c:axId val="2571155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732482030"/>
        <c:crosses val="autoZero"/>
        <c:auto val="1"/>
        <c:lblAlgn val="ctr"/>
        <c:lblOffset val="100"/>
        <c:noMultiLvlLbl val="0"/>
      </c:catAx>
      <c:valAx>
        <c:axId val="73248203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2571155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Big Caslon" panose="02000603090000020003" charset="0"/>
              <a:ea typeface="Big Caslon" panose="02000603090000020003" charset="0"/>
              <a:cs typeface="Big Caslon" panose="02000603090000020003" charset="0"/>
              <a:sym typeface="Big Caslon" panose="02000603090000020003" charset="0"/>
            </a:defRPr>
          </a:pPr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 sz="1200" b="1">
          <a:latin typeface="Big Caslon" panose="02000603090000020003" charset="0"/>
          <a:ea typeface="Big Caslon" panose="02000603090000020003" charset="0"/>
          <a:cs typeface="Big Caslon" panose="02000603090000020003" charset="0"/>
          <a:sym typeface="Big Caslon" panose="02000603090000020003" charset="0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'[Tables for talk slides.xlsx]Sheet1'!$B$22</c:f>
              <c:strCache>
                <c:ptCount val="1"/>
                <c:pt idx="0">
                  <c:v>Total plants</c:v>
                </c:pt>
              </c:strCache>
            </c:strRef>
          </c:tx>
          <c:spPr>
            <a:ln w="38100" cap="rnd">
              <a:solidFill>
                <a:srgbClr val="FF0000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slides.xlsx]Sheet1'!$A$23:$A$27</c:f>
              <c:strCache>
                <c:ptCount val="5"/>
                <c:pt idx="0">
                  <c:v>CBS</c:v>
                </c:pt>
                <c:pt idx="1">
                  <c:v>DLS</c:v>
                </c:pt>
                <c:pt idx="2">
                  <c:v>SNJ</c:v>
                </c:pt>
                <c:pt idx="3">
                  <c:v>TMS</c:v>
                </c:pt>
                <c:pt idx="4">
                  <c:v>GTS</c:v>
                </c:pt>
              </c:strCache>
            </c:strRef>
          </c:cat>
          <c:val>
            <c:numRef>
              <c:f>'[Tables for talk slides.xlsx]Sheet1'!$B$23:$B$27</c:f>
              <c:numCache>
                <c:formatCode>General</c:formatCode>
                <c:ptCount val="5"/>
                <c:pt idx="0">
                  <c:v>-8.544</c:v>
                </c:pt>
                <c:pt idx="1">
                  <c:v>-7.017</c:v>
                </c:pt>
                <c:pt idx="2">
                  <c:v>-0.195</c:v>
                </c:pt>
                <c:pt idx="3">
                  <c:v>0.192</c:v>
                </c:pt>
                <c:pt idx="4">
                  <c:v>1.795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'[Tables for talk slides.xlsx]Sheet1'!$C$22</c:f>
              <c:strCache>
                <c:ptCount val="1"/>
                <c:pt idx="0">
                  <c:v>Angiosperm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4"/>
              </a:solidFill>
              <a:ln w="9525">
                <a:solidFill>
                  <a:schemeClr val="accent4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slides.xlsx]Sheet1'!$A$23:$A$27</c:f>
              <c:strCache>
                <c:ptCount val="5"/>
                <c:pt idx="0">
                  <c:v>CBS</c:v>
                </c:pt>
                <c:pt idx="1">
                  <c:v>DLS</c:v>
                </c:pt>
                <c:pt idx="2">
                  <c:v>SNJ</c:v>
                </c:pt>
                <c:pt idx="3">
                  <c:v>TMS</c:v>
                </c:pt>
                <c:pt idx="4">
                  <c:v>GTS</c:v>
                </c:pt>
              </c:strCache>
            </c:strRef>
          </c:cat>
          <c:val>
            <c:numRef>
              <c:f>'[Tables for talk slides.xlsx]Sheet1'!$C$23:$C$27</c:f>
              <c:numCache>
                <c:formatCode>General</c:formatCode>
                <c:ptCount val="5"/>
                <c:pt idx="0">
                  <c:v>-9.578</c:v>
                </c:pt>
                <c:pt idx="1">
                  <c:v>-9.115</c:v>
                </c:pt>
                <c:pt idx="2">
                  <c:v>-1.833</c:v>
                </c:pt>
                <c:pt idx="3">
                  <c:v>-1.179</c:v>
                </c:pt>
                <c:pt idx="4">
                  <c:v>0.178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'[Tables for talk slides.xlsx]Sheet1'!$D$22</c:f>
              <c:strCache>
                <c:ptCount val="1"/>
                <c:pt idx="0">
                  <c:v>Gymnosperm</c:v>
                </c:pt>
              </c:strCache>
            </c:strRef>
          </c:tx>
          <c:spPr>
            <a:ln w="381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6"/>
              </a:solidFill>
              <a:ln w="9525">
                <a:solidFill>
                  <a:schemeClr val="accent6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slides.xlsx]Sheet1'!$A$23:$A$27</c:f>
              <c:strCache>
                <c:ptCount val="5"/>
                <c:pt idx="0">
                  <c:v>CBS</c:v>
                </c:pt>
                <c:pt idx="1">
                  <c:v>DLS</c:v>
                </c:pt>
                <c:pt idx="2">
                  <c:v>SNJ</c:v>
                </c:pt>
                <c:pt idx="3">
                  <c:v>TMS</c:v>
                </c:pt>
                <c:pt idx="4">
                  <c:v>GTS</c:v>
                </c:pt>
              </c:strCache>
            </c:strRef>
          </c:cat>
          <c:val>
            <c:numRef>
              <c:f>'[Tables for talk slides.xlsx]Sheet1'!$D$23:$D$27</c:f>
              <c:numCache>
                <c:formatCode>General</c:formatCode>
                <c:ptCount val="5"/>
                <c:pt idx="0">
                  <c:v>-0.101</c:v>
                </c:pt>
                <c:pt idx="1">
                  <c:v>-0.105</c:v>
                </c:pt>
                <c:pt idx="2">
                  <c:v>-0.521</c:v>
                </c:pt>
                <c:pt idx="3">
                  <c:v>0.152</c:v>
                </c:pt>
                <c:pt idx="4">
                  <c:v>0.092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'[Tables for talk slides.xlsx]Sheet1'!$E$22</c:f>
              <c:strCache>
                <c:ptCount val="1"/>
                <c:pt idx="0">
                  <c:v>Herbaceous plants</c:v>
                </c:pt>
              </c:strCache>
            </c:strRef>
          </c:tx>
          <c:spPr>
            <a:ln w="38100" cap="rnd">
              <a:solidFill>
                <a:schemeClr val="accent5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2">
                    <a:lumMod val="60000"/>
                  </a:schemeClr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slides.xlsx]Sheet1'!$A$23:$A$27</c:f>
              <c:strCache>
                <c:ptCount val="5"/>
                <c:pt idx="0">
                  <c:v>CBS</c:v>
                </c:pt>
                <c:pt idx="1">
                  <c:v>DLS</c:v>
                </c:pt>
                <c:pt idx="2">
                  <c:v>SNJ</c:v>
                </c:pt>
                <c:pt idx="3">
                  <c:v>TMS</c:v>
                </c:pt>
                <c:pt idx="4">
                  <c:v>GTS</c:v>
                </c:pt>
              </c:strCache>
            </c:strRef>
          </c:cat>
          <c:val>
            <c:numRef>
              <c:f>'[Tables for talk slides.xlsx]Sheet1'!$E$23:$E$27</c:f>
              <c:numCache>
                <c:formatCode>General</c:formatCode>
                <c:ptCount val="5"/>
                <c:pt idx="0">
                  <c:v>-4.265</c:v>
                </c:pt>
                <c:pt idx="1">
                  <c:v>-4.942</c:v>
                </c:pt>
                <c:pt idx="2">
                  <c:v>-0.625</c:v>
                </c:pt>
                <c:pt idx="3">
                  <c:v>-0.891</c:v>
                </c:pt>
                <c:pt idx="4">
                  <c:v>0.631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'[Tables for talk slides.xlsx]Sheet1'!$F$22</c:f>
              <c:strCache>
                <c:ptCount val="1"/>
                <c:pt idx="0">
                  <c:v>Woody plants (Angiosperm)</c:v>
                </c:pt>
              </c:strCache>
            </c:strRef>
          </c:tx>
          <c:spPr>
            <a:ln w="38100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star"/>
            <c:size val="6"/>
            <c:spPr>
              <a:noFill/>
              <a:ln w="9525">
                <a:solidFill>
                  <a:schemeClr val="accent4">
                    <a:lumMod val="60000"/>
                  </a:schemeClr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slides.xlsx]Sheet1'!$A$23:$A$27</c:f>
              <c:strCache>
                <c:ptCount val="5"/>
                <c:pt idx="0">
                  <c:v>CBS</c:v>
                </c:pt>
                <c:pt idx="1">
                  <c:v>DLS</c:v>
                </c:pt>
                <c:pt idx="2">
                  <c:v>SNJ</c:v>
                </c:pt>
                <c:pt idx="3">
                  <c:v>TMS</c:v>
                </c:pt>
                <c:pt idx="4">
                  <c:v>GTS</c:v>
                </c:pt>
              </c:strCache>
            </c:strRef>
          </c:cat>
          <c:val>
            <c:numRef>
              <c:f>'[Tables for talk slides.xlsx]Sheet1'!$F$23:$F$27</c:f>
              <c:numCache>
                <c:formatCode>0.000_ </c:formatCode>
                <c:ptCount val="5"/>
                <c:pt idx="0">
                  <c:v>-7.205</c:v>
                </c:pt>
                <c:pt idx="1">
                  <c:v>-5.84</c:v>
                </c:pt>
                <c:pt idx="2">
                  <c:v>-0.573</c:v>
                </c:pt>
                <c:pt idx="3">
                  <c:v>-1.182</c:v>
                </c:pt>
                <c:pt idx="4">
                  <c:v>0.34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04073478"/>
        <c:axId val="890171341"/>
      </c:lineChart>
      <c:catAx>
        <c:axId val="804073478"/>
        <c:scaling>
          <c:orientation val="minMax"/>
        </c:scaling>
        <c:delete val="1"/>
        <c:axPos val="b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cap="all" spc="120" normalizeH="0" baseline="0">
                <a:ln w="28575" cmpd="sng">
                  <a:noFill/>
                  <a:prstDash val="dashDot"/>
                </a:ln>
                <a:solidFill>
                  <a:schemeClr val="accent1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890171341"/>
        <c:crosses val="autoZero"/>
        <c:auto val="1"/>
        <c:lblAlgn val="ctr"/>
        <c:lblOffset val="100"/>
        <c:noMultiLvlLbl val="0"/>
      </c:catAx>
      <c:valAx>
        <c:axId val="89017134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80407347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Big Caslon" panose="02000603090000020003" charset="0"/>
              <a:ea typeface="Big Caslon" panose="02000603090000020003" charset="0"/>
              <a:cs typeface="Big Caslon" panose="02000603090000020003" charset="0"/>
              <a:sym typeface="Big Caslon" panose="02000603090000020003" charset="0"/>
            </a:defRPr>
          </a:pPr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 sz="1000" b="1">
          <a:latin typeface="Big Caslon" panose="02000603090000020003" charset="0"/>
          <a:ea typeface="Big Caslon" panose="02000603090000020003" charset="0"/>
          <a:cs typeface="Big Caslon" panose="02000603090000020003" charset="0"/>
          <a:sym typeface="Big Caslon" panose="02000603090000020003" charset="0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'[Tables for talk slides.xlsx]Sheet1'!$A$23</c:f>
              <c:strCache>
                <c:ptCount val="1"/>
                <c:pt idx="0">
                  <c:v>CBS</c:v>
                </c:pt>
              </c:strCache>
            </c:strRef>
          </c:tx>
          <c:spPr>
            <a:ln w="38100" cap="rnd">
              <a:solidFill>
                <a:srgbClr val="FF0000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slides.xlsx]Sheet1'!$B$22:$F$22</c:f>
              <c:strCache>
                <c:ptCount val="5"/>
                <c:pt idx="0">
                  <c:v>Total plants</c:v>
                </c:pt>
                <c:pt idx="1">
                  <c:v>Angiosperm</c:v>
                </c:pt>
                <c:pt idx="2">
                  <c:v>Gymnosperm</c:v>
                </c:pt>
                <c:pt idx="3">
                  <c:v>Herbaceous plants</c:v>
                </c:pt>
                <c:pt idx="4">
                  <c:v>Woody plants (Angiosperm)</c:v>
                </c:pt>
              </c:strCache>
            </c:strRef>
          </c:cat>
          <c:val>
            <c:numRef>
              <c:f>'[Tables for talk slides.xlsx]Sheet1'!$B$23:$F$23</c:f>
              <c:numCache>
                <c:formatCode>General</c:formatCode>
                <c:ptCount val="5"/>
                <c:pt idx="0">
                  <c:v>-8.544</c:v>
                </c:pt>
                <c:pt idx="1">
                  <c:v>-9.578</c:v>
                </c:pt>
                <c:pt idx="2">
                  <c:v>-0.101</c:v>
                </c:pt>
                <c:pt idx="3">
                  <c:v>-4.265</c:v>
                </c:pt>
                <c:pt idx="4" c:formatCode="0.000_ ">
                  <c:v>-7.205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'[Tables for talk slides.xlsx]Sheet1'!$A$24</c:f>
              <c:strCache>
                <c:ptCount val="1"/>
                <c:pt idx="0">
                  <c:v>DLS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4"/>
              </a:solidFill>
              <a:ln w="9525">
                <a:solidFill>
                  <a:schemeClr val="accent4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slides.xlsx]Sheet1'!$B$22:$F$22</c:f>
              <c:strCache>
                <c:ptCount val="5"/>
                <c:pt idx="0">
                  <c:v>Total plants</c:v>
                </c:pt>
                <c:pt idx="1">
                  <c:v>Angiosperm</c:v>
                </c:pt>
                <c:pt idx="2">
                  <c:v>Gymnosperm</c:v>
                </c:pt>
                <c:pt idx="3">
                  <c:v>Herbaceous plants</c:v>
                </c:pt>
                <c:pt idx="4">
                  <c:v>Woody plants (Angiosperm)</c:v>
                </c:pt>
              </c:strCache>
            </c:strRef>
          </c:cat>
          <c:val>
            <c:numRef>
              <c:f>'[Tables for talk slides.xlsx]Sheet1'!$B$24:$F$24</c:f>
              <c:numCache>
                <c:formatCode>General</c:formatCode>
                <c:ptCount val="5"/>
                <c:pt idx="0">
                  <c:v>-7.017</c:v>
                </c:pt>
                <c:pt idx="1">
                  <c:v>-9.115</c:v>
                </c:pt>
                <c:pt idx="2">
                  <c:v>-0.105</c:v>
                </c:pt>
                <c:pt idx="3">
                  <c:v>-4.942</c:v>
                </c:pt>
                <c:pt idx="4" c:formatCode="0.000_ ">
                  <c:v>-5.84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'[Tables for talk slides.xlsx]Sheet1'!$A$25</c:f>
              <c:strCache>
                <c:ptCount val="1"/>
                <c:pt idx="0">
                  <c:v>SNJ</c:v>
                </c:pt>
              </c:strCache>
            </c:strRef>
          </c:tx>
          <c:spPr>
            <a:ln w="381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6"/>
              </a:solidFill>
              <a:ln w="9525">
                <a:solidFill>
                  <a:schemeClr val="accent6"/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slides.xlsx]Sheet1'!$B$22:$F$22</c:f>
              <c:strCache>
                <c:ptCount val="5"/>
                <c:pt idx="0">
                  <c:v>Total plants</c:v>
                </c:pt>
                <c:pt idx="1">
                  <c:v>Angiosperm</c:v>
                </c:pt>
                <c:pt idx="2">
                  <c:v>Gymnosperm</c:v>
                </c:pt>
                <c:pt idx="3">
                  <c:v>Herbaceous plants</c:v>
                </c:pt>
                <c:pt idx="4">
                  <c:v>Woody plants (Angiosperm)</c:v>
                </c:pt>
              </c:strCache>
            </c:strRef>
          </c:cat>
          <c:val>
            <c:numRef>
              <c:f>'[Tables for talk slides.xlsx]Sheet1'!$B$25:$F$25</c:f>
              <c:numCache>
                <c:formatCode>General</c:formatCode>
                <c:ptCount val="5"/>
                <c:pt idx="0">
                  <c:v>-0.195</c:v>
                </c:pt>
                <c:pt idx="1">
                  <c:v>-1.833</c:v>
                </c:pt>
                <c:pt idx="2">
                  <c:v>-0.521</c:v>
                </c:pt>
                <c:pt idx="3">
                  <c:v>-0.625</c:v>
                </c:pt>
                <c:pt idx="4" c:formatCode="0.000_ ">
                  <c:v>-0.573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'[Tables for talk slides.xlsx]Sheet1'!$A$26</c:f>
              <c:strCache>
                <c:ptCount val="1"/>
                <c:pt idx="0">
                  <c:v>TMS</c:v>
                </c:pt>
              </c:strCache>
            </c:strRef>
          </c:tx>
          <c:spPr>
            <a:ln w="38100" cap="rnd">
              <a:solidFill>
                <a:schemeClr val="accent5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2">
                    <a:lumMod val="60000"/>
                  </a:schemeClr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slides.xlsx]Sheet1'!$B$22:$F$22</c:f>
              <c:strCache>
                <c:ptCount val="5"/>
                <c:pt idx="0">
                  <c:v>Total plants</c:v>
                </c:pt>
                <c:pt idx="1">
                  <c:v>Angiosperm</c:v>
                </c:pt>
                <c:pt idx="2">
                  <c:v>Gymnosperm</c:v>
                </c:pt>
                <c:pt idx="3">
                  <c:v>Herbaceous plants</c:v>
                </c:pt>
                <c:pt idx="4">
                  <c:v>Woody plants (Angiosperm)</c:v>
                </c:pt>
              </c:strCache>
            </c:strRef>
          </c:cat>
          <c:val>
            <c:numRef>
              <c:f>'[Tables for talk slides.xlsx]Sheet1'!$B$26:$F$26</c:f>
              <c:numCache>
                <c:formatCode>General</c:formatCode>
                <c:ptCount val="5"/>
                <c:pt idx="0">
                  <c:v>0.192</c:v>
                </c:pt>
                <c:pt idx="1">
                  <c:v>-1.179</c:v>
                </c:pt>
                <c:pt idx="2">
                  <c:v>0.152</c:v>
                </c:pt>
                <c:pt idx="3">
                  <c:v>-0.891</c:v>
                </c:pt>
                <c:pt idx="4" c:formatCode="0.000_ ">
                  <c:v>-1.182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'[Tables for talk slides.xlsx]Sheet1'!$A$27</c:f>
              <c:strCache>
                <c:ptCount val="1"/>
                <c:pt idx="0">
                  <c:v>GTS</c:v>
                </c:pt>
              </c:strCache>
            </c:strRef>
          </c:tx>
          <c:spPr>
            <a:ln w="38100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star"/>
            <c:size val="6"/>
            <c:spPr>
              <a:noFill/>
              <a:ln w="9525">
                <a:solidFill>
                  <a:schemeClr val="accent4">
                    <a:lumMod val="60000"/>
                  </a:schemeClr>
                </a:solidFill>
                <a:round/>
              </a:ln>
              <a:effectLst/>
            </c:spPr>
          </c:marker>
          <c:dLbls>
            <c:delete val="1"/>
          </c:dLbls>
          <c:cat>
            <c:strRef>
              <c:f>'[Tables for talk slides.xlsx]Sheet1'!$B$22:$F$22</c:f>
              <c:strCache>
                <c:ptCount val="5"/>
                <c:pt idx="0">
                  <c:v>Total plants</c:v>
                </c:pt>
                <c:pt idx="1">
                  <c:v>Angiosperm</c:v>
                </c:pt>
                <c:pt idx="2">
                  <c:v>Gymnosperm</c:v>
                </c:pt>
                <c:pt idx="3">
                  <c:v>Herbaceous plants</c:v>
                </c:pt>
                <c:pt idx="4">
                  <c:v>Woody plants (Angiosperm)</c:v>
                </c:pt>
              </c:strCache>
            </c:strRef>
          </c:cat>
          <c:val>
            <c:numRef>
              <c:f>'[Tables for talk slides.xlsx]Sheet1'!$B$27:$F$27</c:f>
              <c:numCache>
                <c:formatCode>General</c:formatCode>
                <c:ptCount val="5"/>
                <c:pt idx="0">
                  <c:v>1.795</c:v>
                </c:pt>
                <c:pt idx="1">
                  <c:v>0.178</c:v>
                </c:pt>
                <c:pt idx="2">
                  <c:v>0.092</c:v>
                </c:pt>
                <c:pt idx="3">
                  <c:v>0.631</c:v>
                </c:pt>
                <c:pt idx="4" c:formatCode="0.000_ ">
                  <c:v>0.34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04073478"/>
        <c:axId val="890171341"/>
      </c:lineChart>
      <c:catAx>
        <c:axId val="804073478"/>
        <c:scaling>
          <c:orientation val="minMax"/>
        </c:scaling>
        <c:delete val="1"/>
        <c:axPos val="b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cap="all" spc="120" normalizeH="0" baseline="0">
                <a:ln w="28575" cmpd="sng">
                  <a:noFill/>
                  <a:prstDash val="dashDot"/>
                </a:ln>
                <a:solidFill>
                  <a:schemeClr val="accent1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890171341"/>
        <c:crosses val="autoZero"/>
        <c:auto val="1"/>
        <c:lblAlgn val="ctr"/>
        <c:lblOffset val="100"/>
        <c:noMultiLvlLbl val="0"/>
      </c:catAx>
      <c:valAx>
        <c:axId val="89017134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80407347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Big Caslon" panose="02000603090000020003" charset="0"/>
              <a:ea typeface="Big Caslon" panose="02000603090000020003" charset="0"/>
              <a:cs typeface="Big Caslon" panose="02000603090000020003" charset="0"/>
              <a:sym typeface="Big Caslon" panose="02000603090000020003" charset="0"/>
            </a:defRPr>
          </a:pPr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 sz="1000" b="1">
          <a:latin typeface="Big Caslon" panose="02000603090000020003" charset="0"/>
          <a:ea typeface="Big Caslon" panose="02000603090000020003" charset="0"/>
          <a:cs typeface="Big Caslon" panose="02000603090000020003" charset="0"/>
          <a:sym typeface="Big Caslon" panose="02000603090000020003" charset="0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67134882045741"/>
          <c:y val="0.0341880341880342"/>
          <c:w val="0.812749864937871"/>
          <c:h val="0.878186998186998"/>
        </c:manualLayout>
      </c:layout>
      <c:lineChart>
        <c:grouping val="standard"/>
        <c:varyColors val="0"/>
        <c:ser>
          <c:idx val="0"/>
          <c:order val="0"/>
          <c:tx>
            <c:strRef>
              <c:f>'[Tables for talk slides.xlsx]Sheet1'!$B$42</c:f>
              <c:strCache>
                <c:ptCount val="1"/>
                <c:pt idx="0">
                  <c:v>CBS</c:v>
                </c:pt>
              </c:strCache>
            </c:strRef>
          </c:tx>
          <c:spPr>
            <a:ln w="3810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slides.xlsx]Sheet1'!$C$41:$G$41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slides.xlsx]Sheet1'!$C$42:$G$42</c:f>
              <c:numCache>
                <c:formatCode>0.000_ </c:formatCode>
                <c:ptCount val="5"/>
                <c:pt idx="0">
                  <c:v>1.071</c:v>
                </c:pt>
                <c:pt idx="1">
                  <c:v>5.231</c:v>
                </c:pt>
                <c:pt idx="2">
                  <c:v>0.274</c:v>
                </c:pt>
                <c:pt idx="3">
                  <c:v>0.936</c:v>
                </c:pt>
                <c:pt idx="4">
                  <c:v>7.085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'[Tables for talk slides.xlsx]Sheet1'!$B$43</c:f>
              <c:strCache>
                <c:ptCount val="1"/>
                <c:pt idx="0">
                  <c:v>DLS</c:v>
                </c:pt>
              </c:strCache>
            </c:strRef>
          </c:tx>
          <c:spPr>
            <a:ln w="38100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slides.xlsx]Sheet1'!$C$41:$G$41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slides.xlsx]Sheet1'!$C$43:$G$43</c:f>
              <c:numCache>
                <c:formatCode>0.000_ </c:formatCode>
                <c:ptCount val="5"/>
                <c:pt idx="0">
                  <c:v>0.167</c:v>
                </c:pt>
                <c:pt idx="1">
                  <c:v>4.999</c:v>
                </c:pt>
                <c:pt idx="2">
                  <c:v>-1.333</c:v>
                </c:pt>
                <c:pt idx="3">
                  <c:v>5.682</c:v>
                </c:pt>
                <c:pt idx="4">
                  <c:v>5.835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'[Tables for talk slides.xlsx]Sheet1'!$B$44</c:f>
              <c:strCache>
                <c:ptCount val="1"/>
                <c:pt idx="0">
                  <c:v>SNJ</c:v>
                </c:pt>
              </c:strCache>
            </c:strRef>
          </c:tx>
          <c:spPr>
            <a:ln w="381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slides.xlsx]Sheet1'!$C$41:$G$41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slides.xlsx]Sheet1'!$C$44:$G$44</c:f>
              <c:numCache>
                <c:formatCode>0.000_ </c:formatCode>
                <c:ptCount val="5"/>
                <c:pt idx="0">
                  <c:v>-0.505</c:v>
                </c:pt>
                <c:pt idx="1">
                  <c:v>5.846</c:v>
                </c:pt>
                <c:pt idx="2">
                  <c:v>0.912</c:v>
                </c:pt>
                <c:pt idx="3">
                  <c:v>0.634</c:v>
                </c:pt>
                <c:pt idx="4">
                  <c:v>-3.441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'[Tables for talk slides.xlsx]Sheet1'!$B$45</c:f>
              <c:strCache>
                <c:ptCount val="1"/>
                <c:pt idx="0">
                  <c:v>TMS</c:v>
                </c:pt>
              </c:strCache>
            </c:strRef>
          </c:tx>
          <c:spPr>
            <a:ln w="381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slides.xlsx]Sheet1'!$C$41:$G$41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slides.xlsx]Sheet1'!$C$45:$G$45</c:f>
              <c:numCache>
                <c:formatCode>0.000_ </c:formatCode>
                <c:ptCount val="5"/>
                <c:pt idx="0">
                  <c:v>1.306</c:v>
                </c:pt>
                <c:pt idx="1">
                  <c:v>4.716</c:v>
                </c:pt>
                <c:pt idx="2">
                  <c:v>0.162</c:v>
                </c:pt>
                <c:pt idx="3">
                  <c:v>0.063</c:v>
                </c:pt>
                <c:pt idx="4">
                  <c:v>1.209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'[Tables for talk slides.xlsx]Sheet1'!$B$46</c:f>
              <c:strCache>
                <c:ptCount val="1"/>
                <c:pt idx="0">
                  <c:v>GTS</c:v>
                </c:pt>
              </c:strCache>
            </c:strRef>
          </c:tx>
          <c:spPr>
            <a:ln w="38100" cap="rnd">
              <a:solidFill>
                <a:srgbClr val="876103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slides.xlsx]Sheet1'!$C$41:$G$41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slides.xlsx]Sheet1'!$C$46:$G$46</c:f>
              <c:numCache>
                <c:formatCode>0.000_ </c:formatCode>
                <c:ptCount val="5"/>
                <c:pt idx="0">
                  <c:v>-0.568</c:v>
                </c:pt>
                <c:pt idx="1">
                  <c:v>5.316</c:v>
                </c:pt>
                <c:pt idx="2">
                  <c:v>0.736</c:v>
                </c:pt>
                <c:pt idx="3">
                  <c:v>1.092</c:v>
                </c:pt>
                <c:pt idx="4">
                  <c:v>-1.069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0"/>
        <c:smooth val="0"/>
        <c:axId val="835147798"/>
        <c:axId val="996740495"/>
      </c:lineChart>
      <c:catAx>
        <c:axId val="83514779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996740495"/>
        <c:crosses val="autoZero"/>
        <c:auto val="1"/>
        <c:lblAlgn val="ctr"/>
        <c:lblOffset val="100"/>
        <c:noMultiLvlLbl val="0"/>
      </c:catAx>
      <c:valAx>
        <c:axId val="9967404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83514779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1" i="0" u="none" strike="noStrike" kern="1200" baseline="0">
              <a:solidFill>
                <a:schemeClr val="tx2"/>
              </a:solidFill>
              <a:latin typeface="Big Caslon" panose="02000603090000020003" charset="0"/>
              <a:ea typeface="Big Caslon" panose="02000603090000020003" charset="0"/>
              <a:cs typeface="Big Caslon" panose="02000603090000020003" charset="0"/>
              <a:sym typeface="Big Caslon" panose="02000603090000020003" charset="0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2">
          <a:lumMod val="15000"/>
          <a:lumOff val="85000"/>
        </a:schemeClr>
      </a:solidFill>
      <a:round/>
    </a:ln>
    <a:effectLst/>
  </c:spPr>
  <c:txPr>
    <a:bodyPr/>
    <a:lstStyle/>
    <a:p>
      <a:pPr>
        <a:defRPr lang="zh-CN" sz="1000" b="1">
          <a:latin typeface="Big Caslon" panose="02000603090000020003" charset="0"/>
          <a:ea typeface="Big Caslon" panose="02000603090000020003" charset="0"/>
          <a:cs typeface="Big Caslon" panose="02000603090000020003" charset="0"/>
          <a:sym typeface="Big Caslon" panose="02000603090000020003" charset="0"/>
        </a:defRPr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'[Tables for talk slides.xlsx]Sheet1'!$C$41</c:f>
              <c:strCache>
                <c:ptCount val="1"/>
                <c:pt idx="0">
                  <c:v>Total plants</c:v>
                </c:pt>
              </c:strCache>
            </c:strRef>
          </c:tx>
          <c:spPr>
            <a:ln w="3810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slides.xlsx]Sheet1'!$B$42:$B$46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slides.xlsx]Sheet1'!$C$42:$C$46</c:f>
              <c:numCache>
                <c:formatCode>0.000_ </c:formatCode>
                <c:ptCount val="5"/>
                <c:pt idx="0">
                  <c:v>1.071</c:v>
                </c:pt>
                <c:pt idx="1">
                  <c:v>0.167</c:v>
                </c:pt>
                <c:pt idx="2">
                  <c:v>-0.505</c:v>
                </c:pt>
                <c:pt idx="3">
                  <c:v>1.306</c:v>
                </c:pt>
                <c:pt idx="4">
                  <c:v>-0.568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'[Tables for talk slides.xlsx]Sheet1'!$D$41</c:f>
              <c:strCache>
                <c:ptCount val="1"/>
                <c:pt idx="0">
                  <c:v>Angiosperm</c:v>
                </c:pt>
              </c:strCache>
            </c:strRef>
          </c:tx>
          <c:spPr>
            <a:ln w="38100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slides.xlsx]Sheet1'!$B$42:$B$46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slides.xlsx]Sheet1'!$D$42:$D$46</c:f>
              <c:numCache>
                <c:formatCode>0.000_ </c:formatCode>
                <c:ptCount val="5"/>
                <c:pt idx="0">
                  <c:v>5.231</c:v>
                </c:pt>
                <c:pt idx="1">
                  <c:v>4.999</c:v>
                </c:pt>
                <c:pt idx="2">
                  <c:v>5.846</c:v>
                </c:pt>
                <c:pt idx="3">
                  <c:v>4.716</c:v>
                </c:pt>
                <c:pt idx="4">
                  <c:v>5.316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'[Tables for talk slides.xlsx]Sheet1'!$E$41</c:f>
              <c:strCache>
                <c:ptCount val="1"/>
                <c:pt idx="0">
                  <c:v>Gymnosperm</c:v>
                </c:pt>
              </c:strCache>
            </c:strRef>
          </c:tx>
          <c:spPr>
            <a:ln w="381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slides.xlsx]Sheet1'!$B$42:$B$46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slides.xlsx]Sheet1'!$E$42:$E$46</c:f>
              <c:numCache>
                <c:formatCode>0.000_ </c:formatCode>
                <c:ptCount val="5"/>
                <c:pt idx="0">
                  <c:v>0.274</c:v>
                </c:pt>
                <c:pt idx="1">
                  <c:v>-1.333</c:v>
                </c:pt>
                <c:pt idx="2">
                  <c:v>0.912</c:v>
                </c:pt>
                <c:pt idx="3">
                  <c:v>0.162</c:v>
                </c:pt>
                <c:pt idx="4">
                  <c:v>0.736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'[Tables for talk slides.xlsx]Sheet1'!$F$41</c:f>
              <c:strCache>
                <c:ptCount val="1"/>
                <c:pt idx="0">
                  <c:v>Herbaceous plants</c:v>
                </c:pt>
              </c:strCache>
            </c:strRef>
          </c:tx>
          <c:spPr>
            <a:ln w="381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slides.xlsx]Sheet1'!$B$42:$B$46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slides.xlsx]Sheet1'!$F$42:$F$46</c:f>
              <c:numCache>
                <c:formatCode>0.000_ </c:formatCode>
                <c:ptCount val="5"/>
                <c:pt idx="0">
                  <c:v>0.936</c:v>
                </c:pt>
                <c:pt idx="1">
                  <c:v>5.682</c:v>
                </c:pt>
                <c:pt idx="2">
                  <c:v>0.634</c:v>
                </c:pt>
                <c:pt idx="3">
                  <c:v>0.063</c:v>
                </c:pt>
                <c:pt idx="4">
                  <c:v>1.092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'[Tables for talk slides.xlsx]Sheet1'!$G$41</c:f>
              <c:strCache>
                <c:ptCount val="1"/>
                <c:pt idx="0">
                  <c:v>Woody plants (Angiosperm)</c:v>
                </c:pt>
              </c:strCache>
            </c:strRef>
          </c:tx>
          <c:spPr>
            <a:ln w="38100" cap="rnd">
              <a:solidFill>
                <a:srgbClr val="876103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slides.xlsx]Sheet1'!$B$42:$B$46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slides.xlsx]Sheet1'!$G$42:$G$46</c:f>
              <c:numCache>
                <c:formatCode>0.000_ </c:formatCode>
                <c:ptCount val="5"/>
                <c:pt idx="0">
                  <c:v>7.085</c:v>
                </c:pt>
                <c:pt idx="1">
                  <c:v>5.835</c:v>
                </c:pt>
                <c:pt idx="2">
                  <c:v>-3.441</c:v>
                </c:pt>
                <c:pt idx="3">
                  <c:v>1.209</c:v>
                </c:pt>
                <c:pt idx="4">
                  <c:v>-1.069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0"/>
        <c:smooth val="0"/>
        <c:axId val="835147798"/>
        <c:axId val="996740495"/>
      </c:lineChart>
      <c:catAx>
        <c:axId val="835147798"/>
        <c:scaling>
          <c:orientation val="minMax"/>
        </c:scaling>
        <c:delete val="1"/>
        <c:axPos val="b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996740495"/>
        <c:crosses val="autoZero"/>
        <c:auto val="1"/>
        <c:lblAlgn val="ctr"/>
        <c:lblOffset val="100"/>
        <c:noMultiLvlLbl val="0"/>
      </c:catAx>
      <c:valAx>
        <c:axId val="9967404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83514779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2"/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000" b="1" i="0" u="none" strike="noStrike" kern="1200" baseline="0">
              <a:solidFill>
                <a:schemeClr val="tx2"/>
              </a:solidFill>
              <a:latin typeface="Big Caslon" panose="02000603090000020003" charset="0"/>
              <a:ea typeface="Big Caslon" panose="02000603090000020003" charset="0"/>
              <a:cs typeface="Big Caslon" panose="02000603090000020003" charset="0"/>
              <a:sym typeface="Big Caslon" panose="02000603090000020003" charset="0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2">
          <a:lumMod val="15000"/>
          <a:lumOff val="85000"/>
        </a:schemeClr>
      </a:solidFill>
      <a:round/>
    </a:ln>
    <a:effectLst/>
  </c:spPr>
  <c:txPr>
    <a:bodyPr/>
    <a:lstStyle/>
    <a:p>
      <a:pPr>
        <a:defRPr lang="zh-CN" sz="1000" b="1">
          <a:latin typeface="Big Caslon" panose="02000603090000020003" charset="0"/>
          <a:ea typeface="Big Caslon" panose="02000603090000020003" charset="0"/>
          <a:cs typeface="Big Caslon" panose="02000603090000020003" charset="0"/>
          <a:sym typeface="Big Caslon" panose="02000603090000020003" charset="0"/>
        </a:defRPr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73817034700315"/>
          <c:y val="0.0413067968456628"/>
          <c:w val="0.665885534024335"/>
          <c:h val="0.917386406308674"/>
        </c:manualLayout>
      </c:layout>
      <c:lineChart>
        <c:grouping val="standard"/>
        <c:varyColors val="0"/>
        <c:ser>
          <c:idx val="0"/>
          <c:order val="0"/>
          <c:tx>
            <c:strRef>
              <c:f>'[Tables for talk slides.xlsx]Sheet1'!$C$53</c:f>
              <c:strCache>
                <c:ptCount val="1"/>
                <c:pt idx="0">
                  <c:v>Total plants</c:v>
                </c:pt>
              </c:strCache>
            </c:strRef>
          </c:tx>
          <c:spPr>
            <a:ln w="3810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slides.xlsx]Sheet1'!$B$54:$B$58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slides.xlsx]Sheet1'!$C$54:$C$58</c:f>
              <c:numCache>
                <c:formatCode>0.000_ </c:formatCode>
                <c:ptCount val="5"/>
                <c:pt idx="0">
                  <c:v>5.028</c:v>
                </c:pt>
                <c:pt idx="1">
                  <c:v>4.923</c:v>
                </c:pt>
                <c:pt idx="2">
                  <c:v>1.319</c:v>
                </c:pt>
                <c:pt idx="3">
                  <c:v>1.154</c:v>
                </c:pt>
                <c:pt idx="4">
                  <c:v>-0.942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'[Tables for talk slides.xlsx]Sheet1'!$D$53</c:f>
              <c:strCache>
                <c:ptCount val="1"/>
                <c:pt idx="0">
                  <c:v>Angiosperm</c:v>
                </c:pt>
              </c:strCache>
            </c:strRef>
          </c:tx>
          <c:spPr>
            <a:ln w="38100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slides.xlsx]Sheet1'!$B$54:$B$58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slides.xlsx]Sheet1'!$D$54:$D$58</c:f>
              <c:numCache>
                <c:formatCode>0.000_ </c:formatCode>
                <c:ptCount val="5"/>
                <c:pt idx="0">
                  <c:v>4.991</c:v>
                </c:pt>
                <c:pt idx="1">
                  <c:v>5.441</c:v>
                </c:pt>
                <c:pt idx="2">
                  <c:v>2.208</c:v>
                </c:pt>
                <c:pt idx="3">
                  <c:v>1.754</c:v>
                </c:pt>
                <c:pt idx="4">
                  <c:v>-0.161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'[Tables for talk slides.xlsx]Sheet1'!$E$53</c:f>
              <c:strCache>
                <c:ptCount val="1"/>
                <c:pt idx="0">
                  <c:v>Gymnosperm</c:v>
                </c:pt>
              </c:strCache>
            </c:strRef>
          </c:tx>
          <c:spPr>
            <a:ln w="381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slides.xlsx]Sheet1'!$B$54:$B$58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slides.xlsx]Sheet1'!$E$54:$E$58</c:f>
              <c:numCache>
                <c:formatCode>0.000_ </c:formatCode>
                <c:ptCount val="5"/>
                <c:pt idx="0">
                  <c:v>0.529</c:v>
                </c:pt>
                <c:pt idx="1">
                  <c:v>0.72</c:v>
                </c:pt>
                <c:pt idx="2">
                  <c:v>0.45</c:v>
                </c:pt>
                <c:pt idx="3">
                  <c:v>0.319</c:v>
                </c:pt>
                <c:pt idx="4">
                  <c:v>0.302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'[Tables for talk slides.xlsx]Sheet1'!$F$53</c:f>
              <c:strCache>
                <c:ptCount val="1"/>
                <c:pt idx="0">
                  <c:v>Herbaceous plants</c:v>
                </c:pt>
              </c:strCache>
            </c:strRef>
          </c:tx>
          <c:spPr>
            <a:ln w="38100" cap="rnd">
              <a:solidFill>
                <a:srgbClr val="1079C4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slides.xlsx]Sheet1'!$B$54:$B$58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slides.xlsx]Sheet1'!$F$54:$F$58</c:f>
              <c:numCache>
                <c:formatCode>0.000_ </c:formatCode>
                <c:ptCount val="5"/>
                <c:pt idx="0">
                  <c:v>2.209</c:v>
                </c:pt>
                <c:pt idx="1">
                  <c:v>3.088</c:v>
                </c:pt>
                <c:pt idx="2">
                  <c:v>1.647</c:v>
                </c:pt>
                <c:pt idx="3">
                  <c:v>2.006</c:v>
                </c:pt>
                <c:pt idx="4">
                  <c:v>-0.018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'[Tables for talk slides.xlsx]Sheet1'!$G$53</c:f>
              <c:strCache>
                <c:ptCount val="1"/>
                <c:pt idx="0">
                  <c:v>Woody plants (Angiosperm)</c:v>
                </c:pt>
              </c:strCache>
            </c:strRef>
          </c:tx>
          <c:spPr>
            <a:ln w="38100" cap="rnd">
              <a:solidFill>
                <a:srgbClr val="876103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slides.xlsx]Sheet1'!$B$54:$B$58</c:f>
              <c:strCache>
                <c:ptCount val="5"/>
                <c:pt idx="0" c:formatCode="@">
                  <c:v>CBS</c:v>
                </c:pt>
                <c:pt idx="1" c:formatCode="@">
                  <c:v>DLS</c:v>
                </c:pt>
                <c:pt idx="2" c:formatCode="@">
                  <c:v>SNJ</c:v>
                </c:pt>
                <c:pt idx="3" c:formatCode="@">
                  <c:v>TMS</c:v>
                </c:pt>
                <c:pt idx="4" c:formatCode="@">
                  <c:v>GTS</c:v>
                </c:pt>
              </c:strCache>
            </c:strRef>
          </c:cat>
          <c:val>
            <c:numRef>
              <c:f>'[Tables for talk slides.xlsx]Sheet1'!$G$54:$G$58</c:f>
              <c:numCache>
                <c:formatCode>0.000_ </c:formatCode>
                <c:ptCount val="5"/>
                <c:pt idx="0">
                  <c:v>5.333</c:v>
                </c:pt>
                <c:pt idx="1">
                  <c:v>5.509</c:v>
                </c:pt>
                <c:pt idx="2">
                  <c:v>0.578</c:v>
                </c:pt>
                <c:pt idx="3">
                  <c:v>1.24</c:v>
                </c:pt>
                <c:pt idx="4">
                  <c:v>-0.104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406976978"/>
        <c:axId val="991454583"/>
      </c:lineChart>
      <c:catAx>
        <c:axId val="406976978"/>
        <c:scaling>
          <c:orientation val="minMax"/>
        </c:scaling>
        <c:delete val="1"/>
        <c:axPos val="b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991454583"/>
        <c:crosses val="autoZero"/>
        <c:auto val="1"/>
        <c:lblAlgn val="ctr"/>
        <c:lblOffset val="100"/>
        <c:noMultiLvlLbl val="0"/>
      </c:catAx>
      <c:valAx>
        <c:axId val="9914545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40697697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ayout>
        <c:manualLayout>
          <c:xMode val="edge"/>
          <c:yMode val="edge"/>
          <c:x val="0.695696259576386"/>
          <c:y val="0.31693578670672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Big Caslon" panose="02000603090000020003" charset="0"/>
              <a:ea typeface="Big Caslon" panose="02000603090000020003" charset="0"/>
              <a:cs typeface="Big Caslon" panose="02000603090000020003" charset="0"/>
              <a:sym typeface="Big Caslon" panose="02000603090000020003" charset="0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 b="1">
          <a:latin typeface="Big Caslon" panose="02000603090000020003" charset="0"/>
          <a:ea typeface="Big Caslon" panose="02000603090000020003" charset="0"/>
          <a:cs typeface="Big Caslon" panose="02000603090000020003" charset="0"/>
          <a:sym typeface="Big Caslon" panose="02000603090000020003" charset="0"/>
        </a:defRPr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'[Tables for talk slides.xlsx]Sheet1'!$B$54</c:f>
              <c:strCache>
                <c:ptCount val="1"/>
                <c:pt idx="0">
                  <c:v>CBS</c:v>
                </c:pt>
              </c:strCache>
            </c:strRef>
          </c:tx>
          <c:spPr>
            <a:ln w="3810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slides.xlsx]Sheet1'!$C$53:$G$53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slides.xlsx]Sheet1'!$C$54:$G$54</c:f>
              <c:numCache>
                <c:formatCode>0.000_ </c:formatCode>
                <c:ptCount val="5"/>
                <c:pt idx="0">
                  <c:v>5.028</c:v>
                </c:pt>
                <c:pt idx="1">
                  <c:v>4.991</c:v>
                </c:pt>
                <c:pt idx="2">
                  <c:v>0.529</c:v>
                </c:pt>
                <c:pt idx="3">
                  <c:v>2.209</c:v>
                </c:pt>
                <c:pt idx="4">
                  <c:v>5.333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'[Tables for talk slides.xlsx]Sheet1'!$B$55</c:f>
              <c:strCache>
                <c:ptCount val="1"/>
                <c:pt idx="0">
                  <c:v>DLS</c:v>
                </c:pt>
              </c:strCache>
            </c:strRef>
          </c:tx>
          <c:spPr>
            <a:ln w="38100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slides.xlsx]Sheet1'!$C$53:$G$53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slides.xlsx]Sheet1'!$C$55:$G$55</c:f>
              <c:numCache>
                <c:formatCode>0.000_ </c:formatCode>
                <c:ptCount val="5"/>
                <c:pt idx="0">
                  <c:v>4.923</c:v>
                </c:pt>
                <c:pt idx="1">
                  <c:v>5.441</c:v>
                </c:pt>
                <c:pt idx="2">
                  <c:v>0.72</c:v>
                </c:pt>
                <c:pt idx="3">
                  <c:v>3.088</c:v>
                </c:pt>
                <c:pt idx="4">
                  <c:v>5.509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'[Tables for talk slides.xlsx]Sheet1'!$B$56</c:f>
              <c:strCache>
                <c:ptCount val="1"/>
                <c:pt idx="0">
                  <c:v>SNJ</c:v>
                </c:pt>
              </c:strCache>
            </c:strRef>
          </c:tx>
          <c:spPr>
            <a:ln w="3810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slides.xlsx]Sheet1'!$C$53:$G$53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slides.xlsx]Sheet1'!$C$56:$G$56</c:f>
              <c:numCache>
                <c:formatCode>0.000_ </c:formatCode>
                <c:ptCount val="5"/>
                <c:pt idx="0">
                  <c:v>1.319</c:v>
                </c:pt>
                <c:pt idx="1">
                  <c:v>2.208</c:v>
                </c:pt>
                <c:pt idx="2">
                  <c:v>0.45</c:v>
                </c:pt>
                <c:pt idx="3">
                  <c:v>1.647</c:v>
                </c:pt>
                <c:pt idx="4">
                  <c:v>0.578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'[Tables for talk slides.xlsx]Sheet1'!$B$57</c:f>
              <c:strCache>
                <c:ptCount val="1"/>
                <c:pt idx="0">
                  <c:v>TMS</c:v>
                </c:pt>
              </c:strCache>
            </c:strRef>
          </c:tx>
          <c:spPr>
            <a:ln w="38100" cap="rnd">
              <a:solidFill>
                <a:srgbClr val="1079C4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slides.xlsx]Sheet1'!$C$53:$G$53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slides.xlsx]Sheet1'!$C$57:$G$57</c:f>
              <c:numCache>
                <c:formatCode>0.000_ </c:formatCode>
                <c:ptCount val="5"/>
                <c:pt idx="0">
                  <c:v>1.154</c:v>
                </c:pt>
                <c:pt idx="1">
                  <c:v>1.754</c:v>
                </c:pt>
                <c:pt idx="2">
                  <c:v>0.319</c:v>
                </c:pt>
                <c:pt idx="3">
                  <c:v>2.006</c:v>
                </c:pt>
                <c:pt idx="4">
                  <c:v>1.24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'[Tables for talk slides.xlsx]Sheet1'!$B$58</c:f>
              <c:strCache>
                <c:ptCount val="1"/>
                <c:pt idx="0">
                  <c:v>GTS</c:v>
                </c:pt>
              </c:strCache>
            </c:strRef>
          </c:tx>
          <c:spPr>
            <a:ln w="38100" cap="rnd">
              <a:solidFill>
                <a:srgbClr val="876103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'[Tables for talk slides.xlsx]Sheet1'!$C$53:$G$53</c:f>
              <c:strCache>
                <c:ptCount val="5"/>
                <c:pt idx="0" c:formatCode="@">
                  <c:v>Total plants</c:v>
                </c:pt>
                <c:pt idx="1" c:formatCode="@">
                  <c:v>Angiosperm</c:v>
                </c:pt>
                <c:pt idx="2" c:formatCode="@">
                  <c:v>Gymnosperm</c:v>
                </c:pt>
                <c:pt idx="3" c:formatCode="@">
                  <c:v>Herbaceous plants</c:v>
                </c:pt>
                <c:pt idx="4" c:formatCode="@">
                  <c:v>Woody plants (Angiosperm)</c:v>
                </c:pt>
              </c:strCache>
            </c:strRef>
          </c:cat>
          <c:val>
            <c:numRef>
              <c:f>'[Tables for talk slides.xlsx]Sheet1'!$C$58:$G$58</c:f>
              <c:numCache>
                <c:formatCode>0.000_ </c:formatCode>
                <c:ptCount val="5"/>
                <c:pt idx="0">
                  <c:v>-0.942</c:v>
                </c:pt>
                <c:pt idx="1">
                  <c:v>-0.161</c:v>
                </c:pt>
                <c:pt idx="2">
                  <c:v>0.302</c:v>
                </c:pt>
                <c:pt idx="3">
                  <c:v>-0.018</c:v>
                </c:pt>
                <c:pt idx="4">
                  <c:v>-0.104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406976978"/>
        <c:axId val="991454583"/>
      </c:lineChart>
      <c:catAx>
        <c:axId val="40697697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991454583"/>
        <c:crosses val="autoZero"/>
        <c:auto val="1"/>
        <c:lblAlgn val="ctr"/>
        <c:lblOffset val="100"/>
        <c:noMultiLvlLbl val="0"/>
      </c:catAx>
      <c:valAx>
        <c:axId val="9914545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  <c:crossAx val="40697697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zh-CN"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g Caslon" panose="02000603090000020003" charset="0"/>
                <a:ea typeface="Big Caslon" panose="02000603090000020003" charset="0"/>
                <a:cs typeface="Big Caslon" panose="02000603090000020003" charset="0"/>
                <a:sym typeface="Big Caslon" panose="02000603090000020003" charset="0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Big Caslon" panose="02000603090000020003" charset="0"/>
              <a:ea typeface="Big Caslon" panose="02000603090000020003" charset="0"/>
              <a:cs typeface="Big Caslon" panose="02000603090000020003" charset="0"/>
              <a:sym typeface="Big Caslon" panose="02000603090000020003" charset="0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 b="1">
          <a:latin typeface="Big Caslon" panose="02000603090000020003" charset="0"/>
          <a:ea typeface="Big Caslon" panose="02000603090000020003" charset="0"/>
          <a:cs typeface="Big Caslon" panose="02000603090000020003" charset="0"/>
          <a:sym typeface="Big Caslon" panose="02000603090000020003" charset="0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9" Type="http://schemas.openxmlformats.org/officeDocument/2006/relationships/tags" Target="../tags/tag98.xml"/><Relationship Id="rId98" Type="http://schemas.openxmlformats.org/officeDocument/2006/relationships/tags" Target="../tags/tag97.xml"/><Relationship Id="rId97" Type="http://schemas.openxmlformats.org/officeDocument/2006/relationships/tags" Target="../tags/tag96.xml"/><Relationship Id="rId96" Type="http://schemas.openxmlformats.org/officeDocument/2006/relationships/tags" Target="../tags/tag95.xml"/><Relationship Id="rId95" Type="http://schemas.openxmlformats.org/officeDocument/2006/relationships/tags" Target="../tags/tag94.xml"/><Relationship Id="rId94" Type="http://schemas.openxmlformats.org/officeDocument/2006/relationships/tags" Target="../tags/tag93.xml"/><Relationship Id="rId93" Type="http://schemas.openxmlformats.org/officeDocument/2006/relationships/tags" Target="../tags/tag92.xml"/><Relationship Id="rId92" Type="http://schemas.openxmlformats.org/officeDocument/2006/relationships/tags" Target="../tags/tag91.xml"/><Relationship Id="rId91" Type="http://schemas.openxmlformats.org/officeDocument/2006/relationships/tags" Target="../tags/tag90.xml"/><Relationship Id="rId90" Type="http://schemas.openxmlformats.org/officeDocument/2006/relationships/tags" Target="../tags/tag89.xml"/><Relationship Id="rId9" Type="http://schemas.openxmlformats.org/officeDocument/2006/relationships/tags" Target="../tags/tag8.xml"/><Relationship Id="rId89" Type="http://schemas.openxmlformats.org/officeDocument/2006/relationships/tags" Target="../tags/tag88.xml"/><Relationship Id="rId88" Type="http://schemas.openxmlformats.org/officeDocument/2006/relationships/tags" Target="../tags/tag87.xml"/><Relationship Id="rId87" Type="http://schemas.openxmlformats.org/officeDocument/2006/relationships/tags" Target="../tags/tag86.xml"/><Relationship Id="rId86" Type="http://schemas.openxmlformats.org/officeDocument/2006/relationships/tags" Target="../tags/tag85.xml"/><Relationship Id="rId85" Type="http://schemas.openxmlformats.org/officeDocument/2006/relationships/tags" Target="../tags/tag84.xml"/><Relationship Id="rId84" Type="http://schemas.openxmlformats.org/officeDocument/2006/relationships/tags" Target="../tags/tag83.xml"/><Relationship Id="rId83" Type="http://schemas.openxmlformats.org/officeDocument/2006/relationships/tags" Target="../tags/tag82.xml"/><Relationship Id="rId82" Type="http://schemas.openxmlformats.org/officeDocument/2006/relationships/tags" Target="../tags/tag81.xml"/><Relationship Id="rId81" Type="http://schemas.openxmlformats.org/officeDocument/2006/relationships/tags" Target="../tags/tag80.xml"/><Relationship Id="rId80" Type="http://schemas.openxmlformats.org/officeDocument/2006/relationships/tags" Target="../tags/tag79.xml"/><Relationship Id="rId8" Type="http://schemas.openxmlformats.org/officeDocument/2006/relationships/tags" Target="../tags/tag7.xml"/><Relationship Id="rId79" Type="http://schemas.openxmlformats.org/officeDocument/2006/relationships/tags" Target="../tags/tag78.xml"/><Relationship Id="rId78" Type="http://schemas.openxmlformats.org/officeDocument/2006/relationships/tags" Target="../tags/tag77.xml"/><Relationship Id="rId77" Type="http://schemas.openxmlformats.org/officeDocument/2006/relationships/tags" Target="../tags/tag76.xml"/><Relationship Id="rId76" Type="http://schemas.openxmlformats.org/officeDocument/2006/relationships/tags" Target="../tags/tag75.xml"/><Relationship Id="rId75" Type="http://schemas.openxmlformats.org/officeDocument/2006/relationships/tags" Target="../tags/tag74.xml"/><Relationship Id="rId74" Type="http://schemas.openxmlformats.org/officeDocument/2006/relationships/tags" Target="../tags/tag73.xml"/><Relationship Id="rId73" Type="http://schemas.openxmlformats.org/officeDocument/2006/relationships/tags" Target="../tags/tag72.xml"/><Relationship Id="rId72" Type="http://schemas.openxmlformats.org/officeDocument/2006/relationships/tags" Target="../tags/tag71.xml"/><Relationship Id="rId71" Type="http://schemas.openxmlformats.org/officeDocument/2006/relationships/tags" Target="../tags/tag70.xml"/><Relationship Id="rId70" Type="http://schemas.openxmlformats.org/officeDocument/2006/relationships/tags" Target="../tags/tag69.xml"/><Relationship Id="rId7" Type="http://schemas.openxmlformats.org/officeDocument/2006/relationships/tags" Target="../tags/tag6.xml"/><Relationship Id="rId69" Type="http://schemas.openxmlformats.org/officeDocument/2006/relationships/tags" Target="../tags/tag68.xml"/><Relationship Id="rId68" Type="http://schemas.openxmlformats.org/officeDocument/2006/relationships/tags" Target="../tags/tag67.xml"/><Relationship Id="rId67" Type="http://schemas.openxmlformats.org/officeDocument/2006/relationships/tags" Target="../tags/tag66.xml"/><Relationship Id="rId66" Type="http://schemas.openxmlformats.org/officeDocument/2006/relationships/tags" Target="../tags/tag65.xml"/><Relationship Id="rId65" Type="http://schemas.openxmlformats.org/officeDocument/2006/relationships/tags" Target="../tags/tag64.xml"/><Relationship Id="rId64" Type="http://schemas.openxmlformats.org/officeDocument/2006/relationships/tags" Target="../tags/tag63.xml"/><Relationship Id="rId63" Type="http://schemas.openxmlformats.org/officeDocument/2006/relationships/tags" Target="../tags/tag62.xml"/><Relationship Id="rId62" Type="http://schemas.openxmlformats.org/officeDocument/2006/relationships/tags" Target="../tags/tag61.xml"/><Relationship Id="rId61" Type="http://schemas.openxmlformats.org/officeDocument/2006/relationships/tags" Target="../tags/tag60.xml"/><Relationship Id="rId60" Type="http://schemas.openxmlformats.org/officeDocument/2006/relationships/tags" Target="../tags/tag59.xml"/><Relationship Id="rId6" Type="http://schemas.openxmlformats.org/officeDocument/2006/relationships/tags" Target="../tags/tag5.xml"/><Relationship Id="rId59" Type="http://schemas.openxmlformats.org/officeDocument/2006/relationships/tags" Target="../tags/tag58.xml"/><Relationship Id="rId58" Type="http://schemas.openxmlformats.org/officeDocument/2006/relationships/tags" Target="../tags/tag57.xml"/><Relationship Id="rId57" Type="http://schemas.openxmlformats.org/officeDocument/2006/relationships/tags" Target="../tags/tag56.xml"/><Relationship Id="rId56" Type="http://schemas.openxmlformats.org/officeDocument/2006/relationships/tags" Target="../tags/tag55.xml"/><Relationship Id="rId55" Type="http://schemas.openxmlformats.org/officeDocument/2006/relationships/tags" Target="../tags/tag54.xml"/><Relationship Id="rId54" Type="http://schemas.openxmlformats.org/officeDocument/2006/relationships/tags" Target="../tags/tag53.xml"/><Relationship Id="rId53" Type="http://schemas.openxmlformats.org/officeDocument/2006/relationships/tags" Target="../tags/tag52.xml"/><Relationship Id="rId52" Type="http://schemas.openxmlformats.org/officeDocument/2006/relationships/tags" Target="../tags/tag51.xml"/><Relationship Id="rId51" Type="http://schemas.openxmlformats.org/officeDocument/2006/relationships/tags" Target="../tags/tag50.xml"/><Relationship Id="rId50" Type="http://schemas.openxmlformats.org/officeDocument/2006/relationships/tags" Target="../tags/tag49.xml"/><Relationship Id="rId5" Type="http://schemas.openxmlformats.org/officeDocument/2006/relationships/tags" Target="../tags/tag4.xml"/><Relationship Id="rId49" Type="http://schemas.openxmlformats.org/officeDocument/2006/relationships/tags" Target="../tags/tag48.xml"/><Relationship Id="rId48" Type="http://schemas.openxmlformats.org/officeDocument/2006/relationships/tags" Target="../tags/tag47.xml"/><Relationship Id="rId47" Type="http://schemas.openxmlformats.org/officeDocument/2006/relationships/tags" Target="../tags/tag46.xml"/><Relationship Id="rId46" Type="http://schemas.openxmlformats.org/officeDocument/2006/relationships/tags" Target="../tags/tag45.xml"/><Relationship Id="rId45" Type="http://schemas.openxmlformats.org/officeDocument/2006/relationships/tags" Target="../tags/tag44.xml"/><Relationship Id="rId44" Type="http://schemas.openxmlformats.org/officeDocument/2006/relationships/tags" Target="../tags/tag43.xml"/><Relationship Id="rId43" Type="http://schemas.openxmlformats.org/officeDocument/2006/relationships/tags" Target="../tags/tag42.xml"/><Relationship Id="rId42" Type="http://schemas.openxmlformats.org/officeDocument/2006/relationships/tags" Target="../tags/tag41.xml"/><Relationship Id="rId41" Type="http://schemas.openxmlformats.org/officeDocument/2006/relationships/tags" Target="../tags/tag40.xml"/><Relationship Id="rId40" Type="http://schemas.openxmlformats.org/officeDocument/2006/relationships/tags" Target="../tags/tag39.xml"/><Relationship Id="rId4" Type="http://schemas.openxmlformats.org/officeDocument/2006/relationships/tags" Target="../tags/tag3.xml"/><Relationship Id="rId39" Type="http://schemas.openxmlformats.org/officeDocument/2006/relationships/tags" Target="../tags/tag38.xml"/><Relationship Id="rId38" Type="http://schemas.openxmlformats.org/officeDocument/2006/relationships/tags" Target="../tags/tag37.xml"/><Relationship Id="rId37" Type="http://schemas.openxmlformats.org/officeDocument/2006/relationships/tags" Target="../tags/tag36.xml"/><Relationship Id="rId36" Type="http://schemas.openxmlformats.org/officeDocument/2006/relationships/tags" Target="../tags/tag35.xml"/><Relationship Id="rId35" Type="http://schemas.openxmlformats.org/officeDocument/2006/relationships/tags" Target="../tags/tag34.xml"/><Relationship Id="rId34" Type="http://schemas.openxmlformats.org/officeDocument/2006/relationships/tags" Target="../tags/tag33.xml"/><Relationship Id="rId33" Type="http://schemas.openxmlformats.org/officeDocument/2006/relationships/tags" Target="../tags/tag32.xml"/><Relationship Id="rId32" Type="http://schemas.openxmlformats.org/officeDocument/2006/relationships/tags" Target="../tags/tag31.xml"/><Relationship Id="rId31" Type="http://schemas.openxmlformats.org/officeDocument/2006/relationships/tags" Target="../tags/tag30.xml"/><Relationship Id="rId30" Type="http://schemas.openxmlformats.org/officeDocument/2006/relationships/tags" Target="../tags/tag29.xml"/><Relationship Id="rId3" Type="http://schemas.openxmlformats.org/officeDocument/2006/relationships/tags" Target="../tags/tag2.xml"/><Relationship Id="rId29" Type="http://schemas.openxmlformats.org/officeDocument/2006/relationships/tags" Target="../tags/tag28.xml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tags" Target="../tags/tag25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9" Type="http://schemas.openxmlformats.org/officeDocument/2006/relationships/tags" Target="../tags/tag178.xml"/><Relationship Id="rId178" Type="http://schemas.openxmlformats.org/officeDocument/2006/relationships/tags" Target="../tags/tag177.xml"/><Relationship Id="rId177" Type="http://schemas.openxmlformats.org/officeDocument/2006/relationships/tags" Target="../tags/tag176.xml"/><Relationship Id="rId176" Type="http://schemas.openxmlformats.org/officeDocument/2006/relationships/tags" Target="../tags/tag175.xml"/><Relationship Id="rId175" Type="http://schemas.openxmlformats.org/officeDocument/2006/relationships/tags" Target="../tags/tag174.xml"/><Relationship Id="rId174" Type="http://schemas.openxmlformats.org/officeDocument/2006/relationships/tags" Target="../tags/tag173.xml"/><Relationship Id="rId173" Type="http://schemas.openxmlformats.org/officeDocument/2006/relationships/tags" Target="../tags/tag172.xml"/><Relationship Id="rId172" Type="http://schemas.openxmlformats.org/officeDocument/2006/relationships/tags" Target="../tags/tag171.xml"/><Relationship Id="rId171" Type="http://schemas.openxmlformats.org/officeDocument/2006/relationships/tags" Target="../tags/tag170.xml"/><Relationship Id="rId170" Type="http://schemas.openxmlformats.org/officeDocument/2006/relationships/tags" Target="../tags/tag169.xml"/><Relationship Id="rId17" Type="http://schemas.openxmlformats.org/officeDocument/2006/relationships/tags" Target="../tags/tag16.xml"/><Relationship Id="rId169" Type="http://schemas.openxmlformats.org/officeDocument/2006/relationships/tags" Target="../tags/tag168.xml"/><Relationship Id="rId168" Type="http://schemas.openxmlformats.org/officeDocument/2006/relationships/tags" Target="../tags/tag167.xml"/><Relationship Id="rId167" Type="http://schemas.openxmlformats.org/officeDocument/2006/relationships/tags" Target="../tags/tag166.xml"/><Relationship Id="rId166" Type="http://schemas.openxmlformats.org/officeDocument/2006/relationships/tags" Target="../tags/tag165.xml"/><Relationship Id="rId165" Type="http://schemas.openxmlformats.org/officeDocument/2006/relationships/tags" Target="../tags/tag164.xml"/><Relationship Id="rId164" Type="http://schemas.openxmlformats.org/officeDocument/2006/relationships/tags" Target="../tags/tag163.xml"/><Relationship Id="rId163" Type="http://schemas.openxmlformats.org/officeDocument/2006/relationships/tags" Target="../tags/tag162.xml"/><Relationship Id="rId162" Type="http://schemas.openxmlformats.org/officeDocument/2006/relationships/tags" Target="../tags/tag161.xml"/><Relationship Id="rId161" Type="http://schemas.openxmlformats.org/officeDocument/2006/relationships/tags" Target="../tags/tag160.xml"/><Relationship Id="rId160" Type="http://schemas.openxmlformats.org/officeDocument/2006/relationships/tags" Target="../tags/tag159.xml"/><Relationship Id="rId16" Type="http://schemas.openxmlformats.org/officeDocument/2006/relationships/tags" Target="../tags/tag15.xml"/><Relationship Id="rId159" Type="http://schemas.openxmlformats.org/officeDocument/2006/relationships/tags" Target="../tags/tag158.xml"/><Relationship Id="rId158" Type="http://schemas.openxmlformats.org/officeDocument/2006/relationships/tags" Target="../tags/tag157.xml"/><Relationship Id="rId157" Type="http://schemas.openxmlformats.org/officeDocument/2006/relationships/tags" Target="../tags/tag156.xml"/><Relationship Id="rId156" Type="http://schemas.openxmlformats.org/officeDocument/2006/relationships/tags" Target="../tags/tag155.xml"/><Relationship Id="rId155" Type="http://schemas.openxmlformats.org/officeDocument/2006/relationships/tags" Target="../tags/tag154.xml"/><Relationship Id="rId154" Type="http://schemas.openxmlformats.org/officeDocument/2006/relationships/tags" Target="../tags/tag153.xml"/><Relationship Id="rId153" Type="http://schemas.openxmlformats.org/officeDocument/2006/relationships/tags" Target="../tags/tag152.xml"/><Relationship Id="rId152" Type="http://schemas.openxmlformats.org/officeDocument/2006/relationships/tags" Target="../tags/tag151.xml"/><Relationship Id="rId151" Type="http://schemas.openxmlformats.org/officeDocument/2006/relationships/tags" Target="../tags/tag150.xml"/><Relationship Id="rId150" Type="http://schemas.openxmlformats.org/officeDocument/2006/relationships/tags" Target="../tags/tag149.xml"/><Relationship Id="rId15" Type="http://schemas.openxmlformats.org/officeDocument/2006/relationships/tags" Target="../tags/tag14.xml"/><Relationship Id="rId149" Type="http://schemas.openxmlformats.org/officeDocument/2006/relationships/tags" Target="../tags/tag148.xml"/><Relationship Id="rId148" Type="http://schemas.openxmlformats.org/officeDocument/2006/relationships/tags" Target="../tags/tag147.xml"/><Relationship Id="rId147" Type="http://schemas.openxmlformats.org/officeDocument/2006/relationships/tags" Target="../tags/tag146.xml"/><Relationship Id="rId146" Type="http://schemas.openxmlformats.org/officeDocument/2006/relationships/tags" Target="../tags/tag145.xml"/><Relationship Id="rId145" Type="http://schemas.openxmlformats.org/officeDocument/2006/relationships/tags" Target="../tags/tag144.xml"/><Relationship Id="rId144" Type="http://schemas.openxmlformats.org/officeDocument/2006/relationships/tags" Target="../tags/tag143.xml"/><Relationship Id="rId143" Type="http://schemas.openxmlformats.org/officeDocument/2006/relationships/tags" Target="../tags/tag142.xml"/><Relationship Id="rId142" Type="http://schemas.openxmlformats.org/officeDocument/2006/relationships/tags" Target="../tags/tag141.xml"/><Relationship Id="rId141" Type="http://schemas.openxmlformats.org/officeDocument/2006/relationships/tags" Target="../tags/tag140.xml"/><Relationship Id="rId140" Type="http://schemas.openxmlformats.org/officeDocument/2006/relationships/tags" Target="../tags/tag139.xml"/><Relationship Id="rId14" Type="http://schemas.openxmlformats.org/officeDocument/2006/relationships/tags" Target="../tags/tag13.xml"/><Relationship Id="rId139" Type="http://schemas.openxmlformats.org/officeDocument/2006/relationships/tags" Target="../tags/tag138.xml"/><Relationship Id="rId138" Type="http://schemas.openxmlformats.org/officeDocument/2006/relationships/tags" Target="../tags/tag137.xml"/><Relationship Id="rId137" Type="http://schemas.openxmlformats.org/officeDocument/2006/relationships/tags" Target="../tags/tag136.xml"/><Relationship Id="rId136" Type="http://schemas.openxmlformats.org/officeDocument/2006/relationships/tags" Target="../tags/tag135.xml"/><Relationship Id="rId135" Type="http://schemas.openxmlformats.org/officeDocument/2006/relationships/tags" Target="../tags/tag134.xml"/><Relationship Id="rId134" Type="http://schemas.openxmlformats.org/officeDocument/2006/relationships/tags" Target="../tags/tag133.xml"/><Relationship Id="rId133" Type="http://schemas.openxmlformats.org/officeDocument/2006/relationships/tags" Target="../tags/tag132.xml"/><Relationship Id="rId132" Type="http://schemas.openxmlformats.org/officeDocument/2006/relationships/tags" Target="../tags/tag131.xml"/><Relationship Id="rId131" Type="http://schemas.openxmlformats.org/officeDocument/2006/relationships/tags" Target="../tags/tag130.xml"/><Relationship Id="rId130" Type="http://schemas.openxmlformats.org/officeDocument/2006/relationships/tags" Target="../tags/tag129.xml"/><Relationship Id="rId13" Type="http://schemas.openxmlformats.org/officeDocument/2006/relationships/tags" Target="../tags/tag12.xml"/><Relationship Id="rId129" Type="http://schemas.openxmlformats.org/officeDocument/2006/relationships/tags" Target="../tags/tag128.xml"/><Relationship Id="rId128" Type="http://schemas.openxmlformats.org/officeDocument/2006/relationships/tags" Target="../tags/tag127.xml"/><Relationship Id="rId127" Type="http://schemas.openxmlformats.org/officeDocument/2006/relationships/tags" Target="../tags/tag126.xml"/><Relationship Id="rId126" Type="http://schemas.openxmlformats.org/officeDocument/2006/relationships/tags" Target="../tags/tag125.xml"/><Relationship Id="rId125" Type="http://schemas.openxmlformats.org/officeDocument/2006/relationships/tags" Target="../tags/tag124.xml"/><Relationship Id="rId124" Type="http://schemas.openxmlformats.org/officeDocument/2006/relationships/tags" Target="../tags/tag123.xml"/><Relationship Id="rId123" Type="http://schemas.openxmlformats.org/officeDocument/2006/relationships/tags" Target="../tags/tag122.xml"/><Relationship Id="rId122" Type="http://schemas.openxmlformats.org/officeDocument/2006/relationships/tags" Target="../tags/tag121.xml"/><Relationship Id="rId121" Type="http://schemas.openxmlformats.org/officeDocument/2006/relationships/tags" Target="../tags/tag120.xml"/><Relationship Id="rId120" Type="http://schemas.openxmlformats.org/officeDocument/2006/relationships/tags" Target="../tags/tag119.xml"/><Relationship Id="rId12" Type="http://schemas.openxmlformats.org/officeDocument/2006/relationships/tags" Target="../tags/tag11.xml"/><Relationship Id="rId119" Type="http://schemas.openxmlformats.org/officeDocument/2006/relationships/tags" Target="../tags/tag118.xml"/><Relationship Id="rId118" Type="http://schemas.openxmlformats.org/officeDocument/2006/relationships/tags" Target="../tags/tag117.xml"/><Relationship Id="rId117" Type="http://schemas.openxmlformats.org/officeDocument/2006/relationships/tags" Target="../tags/tag116.xml"/><Relationship Id="rId116" Type="http://schemas.openxmlformats.org/officeDocument/2006/relationships/tags" Target="../tags/tag115.xml"/><Relationship Id="rId115" Type="http://schemas.openxmlformats.org/officeDocument/2006/relationships/tags" Target="../tags/tag114.xml"/><Relationship Id="rId114" Type="http://schemas.openxmlformats.org/officeDocument/2006/relationships/tags" Target="../tags/tag113.xml"/><Relationship Id="rId113" Type="http://schemas.openxmlformats.org/officeDocument/2006/relationships/tags" Target="../tags/tag112.xml"/><Relationship Id="rId112" Type="http://schemas.openxmlformats.org/officeDocument/2006/relationships/tags" Target="../tags/tag111.xml"/><Relationship Id="rId111" Type="http://schemas.openxmlformats.org/officeDocument/2006/relationships/tags" Target="../tags/tag110.xml"/><Relationship Id="rId110" Type="http://schemas.openxmlformats.org/officeDocument/2006/relationships/tags" Target="../tags/tag109.xml"/><Relationship Id="rId11" Type="http://schemas.openxmlformats.org/officeDocument/2006/relationships/tags" Target="../tags/tag10.xml"/><Relationship Id="rId109" Type="http://schemas.openxmlformats.org/officeDocument/2006/relationships/tags" Target="../tags/tag108.xml"/><Relationship Id="rId108" Type="http://schemas.openxmlformats.org/officeDocument/2006/relationships/tags" Target="../tags/tag107.xml"/><Relationship Id="rId107" Type="http://schemas.openxmlformats.org/officeDocument/2006/relationships/tags" Target="../tags/tag106.xml"/><Relationship Id="rId106" Type="http://schemas.openxmlformats.org/officeDocument/2006/relationships/tags" Target="../tags/tag105.xml"/><Relationship Id="rId105" Type="http://schemas.openxmlformats.org/officeDocument/2006/relationships/tags" Target="../tags/tag104.xml"/><Relationship Id="rId104" Type="http://schemas.openxmlformats.org/officeDocument/2006/relationships/tags" Target="../tags/tag103.xml"/><Relationship Id="rId103" Type="http://schemas.openxmlformats.org/officeDocument/2006/relationships/tags" Target="../tags/tag102.xml"/><Relationship Id="rId102" Type="http://schemas.openxmlformats.org/officeDocument/2006/relationships/tags" Target="../tags/tag101.xml"/><Relationship Id="rId101" Type="http://schemas.openxmlformats.org/officeDocument/2006/relationships/tags" Target="../tags/tag100.xml"/><Relationship Id="rId100" Type="http://schemas.openxmlformats.org/officeDocument/2006/relationships/tags" Target="../tags/tag99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583.xml"/><Relationship Id="rId5" Type="http://schemas.openxmlformats.org/officeDocument/2006/relationships/tags" Target="../tags/tag582.xml"/><Relationship Id="rId4" Type="http://schemas.openxmlformats.org/officeDocument/2006/relationships/tags" Target="../tags/tag581.xml"/><Relationship Id="rId3" Type="http://schemas.openxmlformats.org/officeDocument/2006/relationships/tags" Target="../tags/tag580.xml"/><Relationship Id="rId2" Type="http://schemas.openxmlformats.org/officeDocument/2006/relationships/tags" Target="../tags/tag579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9" Type="http://schemas.openxmlformats.org/officeDocument/2006/relationships/tags" Target="../tags/tag681.xml"/><Relationship Id="rId98" Type="http://schemas.openxmlformats.org/officeDocument/2006/relationships/tags" Target="../tags/tag680.xml"/><Relationship Id="rId97" Type="http://schemas.openxmlformats.org/officeDocument/2006/relationships/tags" Target="../tags/tag679.xml"/><Relationship Id="rId96" Type="http://schemas.openxmlformats.org/officeDocument/2006/relationships/tags" Target="../tags/tag678.xml"/><Relationship Id="rId95" Type="http://schemas.openxmlformats.org/officeDocument/2006/relationships/tags" Target="../tags/tag677.xml"/><Relationship Id="rId94" Type="http://schemas.openxmlformats.org/officeDocument/2006/relationships/tags" Target="../tags/tag676.xml"/><Relationship Id="rId93" Type="http://schemas.openxmlformats.org/officeDocument/2006/relationships/tags" Target="../tags/tag675.xml"/><Relationship Id="rId92" Type="http://schemas.openxmlformats.org/officeDocument/2006/relationships/tags" Target="../tags/tag674.xml"/><Relationship Id="rId91" Type="http://schemas.openxmlformats.org/officeDocument/2006/relationships/tags" Target="../tags/tag673.xml"/><Relationship Id="rId90" Type="http://schemas.openxmlformats.org/officeDocument/2006/relationships/tags" Target="../tags/tag672.xml"/><Relationship Id="rId9" Type="http://schemas.openxmlformats.org/officeDocument/2006/relationships/tags" Target="../tags/tag591.xml"/><Relationship Id="rId89" Type="http://schemas.openxmlformats.org/officeDocument/2006/relationships/tags" Target="../tags/tag671.xml"/><Relationship Id="rId88" Type="http://schemas.openxmlformats.org/officeDocument/2006/relationships/tags" Target="../tags/tag670.xml"/><Relationship Id="rId87" Type="http://schemas.openxmlformats.org/officeDocument/2006/relationships/tags" Target="../tags/tag669.xml"/><Relationship Id="rId86" Type="http://schemas.openxmlformats.org/officeDocument/2006/relationships/tags" Target="../tags/tag668.xml"/><Relationship Id="rId85" Type="http://schemas.openxmlformats.org/officeDocument/2006/relationships/tags" Target="../tags/tag667.xml"/><Relationship Id="rId84" Type="http://schemas.openxmlformats.org/officeDocument/2006/relationships/tags" Target="../tags/tag666.xml"/><Relationship Id="rId83" Type="http://schemas.openxmlformats.org/officeDocument/2006/relationships/tags" Target="../tags/tag665.xml"/><Relationship Id="rId82" Type="http://schemas.openxmlformats.org/officeDocument/2006/relationships/tags" Target="../tags/tag664.xml"/><Relationship Id="rId81" Type="http://schemas.openxmlformats.org/officeDocument/2006/relationships/tags" Target="../tags/tag663.xml"/><Relationship Id="rId80" Type="http://schemas.openxmlformats.org/officeDocument/2006/relationships/tags" Target="../tags/tag662.xml"/><Relationship Id="rId8" Type="http://schemas.openxmlformats.org/officeDocument/2006/relationships/tags" Target="../tags/tag590.xml"/><Relationship Id="rId79" Type="http://schemas.openxmlformats.org/officeDocument/2006/relationships/tags" Target="../tags/tag661.xml"/><Relationship Id="rId78" Type="http://schemas.openxmlformats.org/officeDocument/2006/relationships/tags" Target="../tags/tag660.xml"/><Relationship Id="rId77" Type="http://schemas.openxmlformats.org/officeDocument/2006/relationships/tags" Target="../tags/tag659.xml"/><Relationship Id="rId76" Type="http://schemas.openxmlformats.org/officeDocument/2006/relationships/tags" Target="../tags/tag658.xml"/><Relationship Id="rId75" Type="http://schemas.openxmlformats.org/officeDocument/2006/relationships/tags" Target="../tags/tag657.xml"/><Relationship Id="rId74" Type="http://schemas.openxmlformats.org/officeDocument/2006/relationships/tags" Target="../tags/tag656.xml"/><Relationship Id="rId73" Type="http://schemas.openxmlformats.org/officeDocument/2006/relationships/tags" Target="../tags/tag655.xml"/><Relationship Id="rId72" Type="http://schemas.openxmlformats.org/officeDocument/2006/relationships/tags" Target="../tags/tag654.xml"/><Relationship Id="rId71" Type="http://schemas.openxmlformats.org/officeDocument/2006/relationships/tags" Target="../tags/tag653.xml"/><Relationship Id="rId70" Type="http://schemas.openxmlformats.org/officeDocument/2006/relationships/tags" Target="../tags/tag652.xml"/><Relationship Id="rId7" Type="http://schemas.openxmlformats.org/officeDocument/2006/relationships/tags" Target="../tags/tag589.xml"/><Relationship Id="rId69" Type="http://schemas.openxmlformats.org/officeDocument/2006/relationships/tags" Target="../tags/tag651.xml"/><Relationship Id="rId68" Type="http://schemas.openxmlformats.org/officeDocument/2006/relationships/tags" Target="../tags/tag650.xml"/><Relationship Id="rId67" Type="http://schemas.openxmlformats.org/officeDocument/2006/relationships/tags" Target="../tags/tag649.xml"/><Relationship Id="rId66" Type="http://schemas.openxmlformats.org/officeDocument/2006/relationships/tags" Target="../tags/tag648.xml"/><Relationship Id="rId65" Type="http://schemas.openxmlformats.org/officeDocument/2006/relationships/tags" Target="../tags/tag647.xml"/><Relationship Id="rId64" Type="http://schemas.openxmlformats.org/officeDocument/2006/relationships/tags" Target="../tags/tag646.xml"/><Relationship Id="rId63" Type="http://schemas.openxmlformats.org/officeDocument/2006/relationships/tags" Target="../tags/tag645.xml"/><Relationship Id="rId62" Type="http://schemas.openxmlformats.org/officeDocument/2006/relationships/tags" Target="../tags/tag644.xml"/><Relationship Id="rId61" Type="http://schemas.openxmlformats.org/officeDocument/2006/relationships/tags" Target="../tags/tag643.xml"/><Relationship Id="rId60" Type="http://schemas.openxmlformats.org/officeDocument/2006/relationships/tags" Target="../tags/tag642.xml"/><Relationship Id="rId6" Type="http://schemas.openxmlformats.org/officeDocument/2006/relationships/tags" Target="../tags/tag588.xml"/><Relationship Id="rId59" Type="http://schemas.openxmlformats.org/officeDocument/2006/relationships/tags" Target="../tags/tag641.xml"/><Relationship Id="rId58" Type="http://schemas.openxmlformats.org/officeDocument/2006/relationships/tags" Target="../tags/tag640.xml"/><Relationship Id="rId57" Type="http://schemas.openxmlformats.org/officeDocument/2006/relationships/tags" Target="../tags/tag639.xml"/><Relationship Id="rId56" Type="http://schemas.openxmlformats.org/officeDocument/2006/relationships/tags" Target="../tags/tag638.xml"/><Relationship Id="rId55" Type="http://schemas.openxmlformats.org/officeDocument/2006/relationships/tags" Target="../tags/tag637.xml"/><Relationship Id="rId54" Type="http://schemas.openxmlformats.org/officeDocument/2006/relationships/tags" Target="../tags/tag636.xml"/><Relationship Id="rId53" Type="http://schemas.openxmlformats.org/officeDocument/2006/relationships/tags" Target="../tags/tag635.xml"/><Relationship Id="rId52" Type="http://schemas.openxmlformats.org/officeDocument/2006/relationships/tags" Target="../tags/tag634.xml"/><Relationship Id="rId51" Type="http://schemas.openxmlformats.org/officeDocument/2006/relationships/tags" Target="../tags/tag633.xml"/><Relationship Id="rId50" Type="http://schemas.openxmlformats.org/officeDocument/2006/relationships/tags" Target="../tags/tag632.xml"/><Relationship Id="rId5" Type="http://schemas.openxmlformats.org/officeDocument/2006/relationships/tags" Target="../tags/tag587.xml"/><Relationship Id="rId49" Type="http://schemas.openxmlformats.org/officeDocument/2006/relationships/tags" Target="../tags/tag631.xml"/><Relationship Id="rId48" Type="http://schemas.openxmlformats.org/officeDocument/2006/relationships/tags" Target="../tags/tag630.xml"/><Relationship Id="rId47" Type="http://schemas.openxmlformats.org/officeDocument/2006/relationships/tags" Target="../tags/tag629.xml"/><Relationship Id="rId46" Type="http://schemas.openxmlformats.org/officeDocument/2006/relationships/tags" Target="../tags/tag628.xml"/><Relationship Id="rId45" Type="http://schemas.openxmlformats.org/officeDocument/2006/relationships/tags" Target="../tags/tag627.xml"/><Relationship Id="rId44" Type="http://schemas.openxmlformats.org/officeDocument/2006/relationships/tags" Target="../tags/tag626.xml"/><Relationship Id="rId43" Type="http://schemas.openxmlformats.org/officeDocument/2006/relationships/tags" Target="../tags/tag625.xml"/><Relationship Id="rId42" Type="http://schemas.openxmlformats.org/officeDocument/2006/relationships/tags" Target="../tags/tag624.xml"/><Relationship Id="rId41" Type="http://schemas.openxmlformats.org/officeDocument/2006/relationships/tags" Target="../tags/tag623.xml"/><Relationship Id="rId40" Type="http://schemas.openxmlformats.org/officeDocument/2006/relationships/tags" Target="../tags/tag622.xml"/><Relationship Id="rId4" Type="http://schemas.openxmlformats.org/officeDocument/2006/relationships/tags" Target="../tags/tag586.xml"/><Relationship Id="rId39" Type="http://schemas.openxmlformats.org/officeDocument/2006/relationships/tags" Target="../tags/tag621.xml"/><Relationship Id="rId38" Type="http://schemas.openxmlformats.org/officeDocument/2006/relationships/tags" Target="../tags/tag620.xml"/><Relationship Id="rId37" Type="http://schemas.openxmlformats.org/officeDocument/2006/relationships/tags" Target="../tags/tag619.xml"/><Relationship Id="rId36" Type="http://schemas.openxmlformats.org/officeDocument/2006/relationships/tags" Target="../tags/tag618.xml"/><Relationship Id="rId35" Type="http://schemas.openxmlformats.org/officeDocument/2006/relationships/tags" Target="../tags/tag617.xml"/><Relationship Id="rId34" Type="http://schemas.openxmlformats.org/officeDocument/2006/relationships/tags" Target="../tags/tag616.xml"/><Relationship Id="rId33" Type="http://schemas.openxmlformats.org/officeDocument/2006/relationships/tags" Target="../tags/tag615.xml"/><Relationship Id="rId32" Type="http://schemas.openxmlformats.org/officeDocument/2006/relationships/tags" Target="../tags/tag614.xml"/><Relationship Id="rId31" Type="http://schemas.openxmlformats.org/officeDocument/2006/relationships/tags" Target="../tags/tag613.xml"/><Relationship Id="rId30" Type="http://schemas.openxmlformats.org/officeDocument/2006/relationships/tags" Target="../tags/tag612.xml"/><Relationship Id="rId3" Type="http://schemas.openxmlformats.org/officeDocument/2006/relationships/tags" Target="../tags/tag585.xml"/><Relationship Id="rId29" Type="http://schemas.openxmlformats.org/officeDocument/2006/relationships/tags" Target="../tags/tag611.xml"/><Relationship Id="rId28" Type="http://schemas.openxmlformats.org/officeDocument/2006/relationships/tags" Target="../tags/tag610.xml"/><Relationship Id="rId27" Type="http://schemas.openxmlformats.org/officeDocument/2006/relationships/tags" Target="../tags/tag609.xml"/><Relationship Id="rId26" Type="http://schemas.openxmlformats.org/officeDocument/2006/relationships/tags" Target="../tags/tag608.xml"/><Relationship Id="rId25" Type="http://schemas.openxmlformats.org/officeDocument/2006/relationships/tags" Target="../tags/tag607.xml"/><Relationship Id="rId24" Type="http://schemas.openxmlformats.org/officeDocument/2006/relationships/tags" Target="../tags/tag606.xml"/><Relationship Id="rId23" Type="http://schemas.openxmlformats.org/officeDocument/2006/relationships/tags" Target="../tags/tag605.xml"/><Relationship Id="rId22" Type="http://schemas.openxmlformats.org/officeDocument/2006/relationships/tags" Target="../tags/tag604.xml"/><Relationship Id="rId21" Type="http://schemas.openxmlformats.org/officeDocument/2006/relationships/tags" Target="../tags/tag603.xml"/><Relationship Id="rId20" Type="http://schemas.openxmlformats.org/officeDocument/2006/relationships/tags" Target="../tags/tag602.xml"/><Relationship Id="rId2" Type="http://schemas.openxmlformats.org/officeDocument/2006/relationships/tags" Target="../tags/tag584.xml"/><Relationship Id="rId19" Type="http://schemas.openxmlformats.org/officeDocument/2006/relationships/tags" Target="../tags/tag601.xml"/><Relationship Id="rId18" Type="http://schemas.openxmlformats.org/officeDocument/2006/relationships/tags" Target="../tags/tag600.xml"/><Relationship Id="rId171" Type="http://schemas.openxmlformats.org/officeDocument/2006/relationships/tags" Target="../tags/tag753.xml"/><Relationship Id="rId170" Type="http://schemas.openxmlformats.org/officeDocument/2006/relationships/tags" Target="../tags/tag752.xml"/><Relationship Id="rId17" Type="http://schemas.openxmlformats.org/officeDocument/2006/relationships/tags" Target="../tags/tag599.xml"/><Relationship Id="rId169" Type="http://schemas.openxmlformats.org/officeDocument/2006/relationships/tags" Target="../tags/tag751.xml"/><Relationship Id="rId168" Type="http://schemas.openxmlformats.org/officeDocument/2006/relationships/tags" Target="../tags/tag750.xml"/><Relationship Id="rId167" Type="http://schemas.openxmlformats.org/officeDocument/2006/relationships/tags" Target="../tags/tag749.xml"/><Relationship Id="rId166" Type="http://schemas.openxmlformats.org/officeDocument/2006/relationships/tags" Target="../tags/tag748.xml"/><Relationship Id="rId165" Type="http://schemas.openxmlformats.org/officeDocument/2006/relationships/tags" Target="../tags/tag747.xml"/><Relationship Id="rId164" Type="http://schemas.openxmlformats.org/officeDocument/2006/relationships/tags" Target="../tags/tag746.xml"/><Relationship Id="rId163" Type="http://schemas.openxmlformats.org/officeDocument/2006/relationships/tags" Target="../tags/tag745.xml"/><Relationship Id="rId162" Type="http://schemas.openxmlformats.org/officeDocument/2006/relationships/tags" Target="../tags/tag744.xml"/><Relationship Id="rId161" Type="http://schemas.openxmlformats.org/officeDocument/2006/relationships/tags" Target="../tags/tag743.xml"/><Relationship Id="rId160" Type="http://schemas.openxmlformats.org/officeDocument/2006/relationships/tags" Target="../tags/tag742.xml"/><Relationship Id="rId16" Type="http://schemas.openxmlformats.org/officeDocument/2006/relationships/tags" Target="../tags/tag598.xml"/><Relationship Id="rId159" Type="http://schemas.openxmlformats.org/officeDocument/2006/relationships/tags" Target="../tags/tag741.xml"/><Relationship Id="rId158" Type="http://schemas.openxmlformats.org/officeDocument/2006/relationships/tags" Target="../tags/tag740.xml"/><Relationship Id="rId157" Type="http://schemas.openxmlformats.org/officeDocument/2006/relationships/tags" Target="../tags/tag739.xml"/><Relationship Id="rId156" Type="http://schemas.openxmlformats.org/officeDocument/2006/relationships/tags" Target="../tags/tag738.xml"/><Relationship Id="rId155" Type="http://schemas.openxmlformats.org/officeDocument/2006/relationships/tags" Target="../tags/tag737.xml"/><Relationship Id="rId154" Type="http://schemas.openxmlformats.org/officeDocument/2006/relationships/tags" Target="../tags/tag736.xml"/><Relationship Id="rId153" Type="http://schemas.openxmlformats.org/officeDocument/2006/relationships/tags" Target="../tags/tag735.xml"/><Relationship Id="rId152" Type="http://schemas.openxmlformats.org/officeDocument/2006/relationships/tags" Target="../tags/tag734.xml"/><Relationship Id="rId151" Type="http://schemas.openxmlformats.org/officeDocument/2006/relationships/tags" Target="../tags/tag733.xml"/><Relationship Id="rId150" Type="http://schemas.openxmlformats.org/officeDocument/2006/relationships/tags" Target="../tags/tag732.xml"/><Relationship Id="rId15" Type="http://schemas.openxmlformats.org/officeDocument/2006/relationships/tags" Target="../tags/tag597.xml"/><Relationship Id="rId149" Type="http://schemas.openxmlformats.org/officeDocument/2006/relationships/tags" Target="../tags/tag731.xml"/><Relationship Id="rId148" Type="http://schemas.openxmlformats.org/officeDocument/2006/relationships/tags" Target="../tags/tag730.xml"/><Relationship Id="rId147" Type="http://schemas.openxmlformats.org/officeDocument/2006/relationships/tags" Target="../tags/tag729.xml"/><Relationship Id="rId146" Type="http://schemas.openxmlformats.org/officeDocument/2006/relationships/tags" Target="../tags/tag728.xml"/><Relationship Id="rId145" Type="http://schemas.openxmlformats.org/officeDocument/2006/relationships/tags" Target="../tags/tag727.xml"/><Relationship Id="rId144" Type="http://schemas.openxmlformats.org/officeDocument/2006/relationships/tags" Target="../tags/tag726.xml"/><Relationship Id="rId143" Type="http://schemas.openxmlformats.org/officeDocument/2006/relationships/tags" Target="../tags/tag725.xml"/><Relationship Id="rId142" Type="http://schemas.openxmlformats.org/officeDocument/2006/relationships/tags" Target="../tags/tag724.xml"/><Relationship Id="rId141" Type="http://schemas.openxmlformats.org/officeDocument/2006/relationships/tags" Target="../tags/tag723.xml"/><Relationship Id="rId140" Type="http://schemas.openxmlformats.org/officeDocument/2006/relationships/tags" Target="../tags/tag722.xml"/><Relationship Id="rId14" Type="http://schemas.openxmlformats.org/officeDocument/2006/relationships/tags" Target="../tags/tag596.xml"/><Relationship Id="rId139" Type="http://schemas.openxmlformats.org/officeDocument/2006/relationships/tags" Target="../tags/tag721.xml"/><Relationship Id="rId138" Type="http://schemas.openxmlformats.org/officeDocument/2006/relationships/tags" Target="../tags/tag720.xml"/><Relationship Id="rId137" Type="http://schemas.openxmlformats.org/officeDocument/2006/relationships/tags" Target="../tags/tag719.xml"/><Relationship Id="rId136" Type="http://schemas.openxmlformats.org/officeDocument/2006/relationships/tags" Target="../tags/tag718.xml"/><Relationship Id="rId135" Type="http://schemas.openxmlformats.org/officeDocument/2006/relationships/tags" Target="../tags/tag717.xml"/><Relationship Id="rId134" Type="http://schemas.openxmlformats.org/officeDocument/2006/relationships/tags" Target="../tags/tag716.xml"/><Relationship Id="rId133" Type="http://schemas.openxmlformats.org/officeDocument/2006/relationships/tags" Target="../tags/tag715.xml"/><Relationship Id="rId132" Type="http://schemas.openxmlformats.org/officeDocument/2006/relationships/tags" Target="../tags/tag714.xml"/><Relationship Id="rId131" Type="http://schemas.openxmlformats.org/officeDocument/2006/relationships/tags" Target="../tags/tag713.xml"/><Relationship Id="rId130" Type="http://schemas.openxmlformats.org/officeDocument/2006/relationships/tags" Target="../tags/tag712.xml"/><Relationship Id="rId13" Type="http://schemas.openxmlformats.org/officeDocument/2006/relationships/tags" Target="../tags/tag595.xml"/><Relationship Id="rId129" Type="http://schemas.openxmlformats.org/officeDocument/2006/relationships/tags" Target="../tags/tag711.xml"/><Relationship Id="rId128" Type="http://schemas.openxmlformats.org/officeDocument/2006/relationships/tags" Target="../tags/tag710.xml"/><Relationship Id="rId127" Type="http://schemas.openxmlformats.org/officeDocument/2006/relationships/tags" Target="../tags/tag709.xml"/><Relationship Id="rId126" Type="http://schemas.openxmlformats.org/officeDocument/2006/relationships/tags" Target="../tags/tag708.xml"/><Relationship Id="rId125" Type="http://schemas.openxmlformats.org/officeDocument/2006/relationships/tags" Target="../tags/tag707.xml"/><Relationship Id="rId124" Type="http://schemas.openxmlformats.org/officeDocument/2006/relationships/tags" Target="../tags/tag706.xml"/><Relationship Id="rId123" Type="http://schemas.openxmlformats.org/officeDocument/2006/relationships/tags" Target="../tags/tag705.xml"/><Relationship Id="rId122" Type="http://schemas.openxmlformats.org/officeDocument/2006/relationships/tags" Target="../tags/tag704.xml"/><Relationship Id="rId121" Type="http://schemas.openxmlformats.org/officeDocument/2006/relationships/tags" Target="../tags/tag703.xml"/><Relationship Id="rId120" Type="http://schemas.openxmlformats.org/officeDocument/2006/relationships/tags" Target="../tags/tag702.xml"/><Relationship Id="rId12" Type="http://schemas.openxmlformats.org/officeDocument/2006/relationships/tags" Target="../tags/tag594.xml"/><Relationship Id="rId119" Type="http://schemas.openxmlformats.org/officeDocument/2006/relationships/tags" Target="../tags/tag701.xml"/><Relationship Id="rId118" Type="http://schemas.openxmlformats.org/officeDocument/2006/relationships/tags" Target="../tags/tag700.xml"/><Relationship Id="rId117" Type="http://schemas.openxmlformats.org/officeDocument/2006/relationships/tags" Target="../tags/tag699.xml"/><Relationship Id="rId116" Type="http://schemas.openxmlformats.org/officeDocument/2006/relationships/tags" Target="../tags/tag698.xml"/><Relationship Id="rId115" Type="http://schemas.openxmlformats.org/officeDocument/2006/relationships/tags" Target="../tags/tag697.xml"/><Relationship Id="rId114" Type="http://schemas.openxmlformats.org/officeDocument/2006/relationships/tags" Target="../tags/tag696.xml"/><Relationship Id="rId113" Type="http://schemas.openxmlformats.org/officeDocument/2006/relationships/tags" Target="../tags/tag695.xml"/><Relationship Id="rId112" Type="http://schemas.openxmlformats.org/officeDocument/2006/relationships/tags" Target="../tags/tag694.xml"/><Relationship Id="rId111" Type="http://schemas.openxmlformats.org/officeDocument/2006/relationships/tags" Target="../tags/tag693.xml"/><Relationship Id="rId110" Type="http://schemas.openxmlformats.org/officeDocument/2006/relationships/tags" Target="../tags/tag692.xml"/><Relationship Id="rId11" Type="http://schemas.openxmlformats.org/officeDocument/2006/relationships/tags" Target="../tags/tag593.xml"/><Relationship Id="rId109" Type="http://schemas.openxmlformats.org/officeDocument/2006/relationships/tags" Target="../tags/tag691.xml"/><Relationship Id="rId108" Type="http://schemas.openxmlformats.org/officeDocument/2006/relationships/tags" Target="../tags/tag690.xml"/><Relationship Id="rId107" Type="http://schemas.openxmlformats.org/officeDocument/2006/relationships/tags" Target="../tags/tag689.xml"/><Relationship Id="rId106" Type="http://schemas.openxmlformats.org/officeDocument/2006/relationships/tags" Target="../tags/tag688.xml"/><Relationship Id="rId105" Type="http://schemas.openxmlformats.org/officeDocument/2006/relationships/tags" Target="../tags/tag687.xml"/><Relationship Id="rId104" Type="http://schemas.openxmlformats.org/officeDocument/2006/relationships/tags" Target="../tags/tag686.xml"/><Relationship Id="rId103" Type="http://schemas.openxmlformats.org/officeDocument/2006/relationships/tags" Target="../tags/tag685.xml"/><Relationship Id="rId102" Type="http://schemas.openxmlformats.org/officeDocument/2006/relationships/tags" Target="../tags/tag684.xml"/><Relationship Id="rId101" Type="http://schemas.openxmlformats.org/officeDocument/2006/relationships/tags" Target="../tags/tag683.xml"/><Relationship Id="rId100" Type="http://schemas.openxmlformats.org/officeDocument/2006/relationships/tags" Target="../tags/tag682.xml"/><Relationship Id="rId10" Type="http://schemas.openxmlformats.org/officeDocument/2006/relationships/tags" Target="../tags/tag59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99" Type="http://schemas.openxmlformats.org/officeDocument/2006/relationships/tags" Target="../tags/tag276.xml"/><Relationship Id="rId98" Type="http://schemas.openxmlformats.org/officeDocument/2006/relationships/tags" Target="../tags/tag275.xml"/><Relationship Id="rId97" Type="http://schemas.openxmlformats.org/officeDocument/2006/relationships/tags" Target="../tags/tag274.xml"/><Relationship Id="rId96" Type="http://schemas.openxmlformats.org/officeDocument/2006/relationships/tags" Target="../tags/tag273.xml"/><Relationship Id="rId95" Type="http://schemas.openxmlformats.org/officeDocument/2006/relationships/tags" Target="../tags/tag272.xml"/><Relationship Id="rId94" Type="http://schemas.openxmlformats.org/officeDocument/2006/relationships/tags" Target="../tags/tag271.xml"/><Relationship Id="rId93" Type="http://schemas.openxmlformats.org/officeDocument/2006/relationships/tags" Target="../tags/tag270.xml"/><Relationship Id="rId92" Type="http://schemas.openxmlformats.org/officeDocument/2006/relationships/tags" Target="../tags/tag269.xml"/><Relationship Id="rId91" Type="http://schemas.openxmlformats.org/officeDocument/2006/relationships/tags" Target="../tags/tag268.xml"/><Relationship Id="rId90" Type="http://schemas.openxmlformats.org/officeDocument/2006/relationships/tags" Target="../tags/tag267.xml"/><Relationship Id="rId9" Type="http://schemas.openxmlformats.org/officeDocument/2006/relationships/tags" Target="../tags/tag186.xml"/><Relationship Id="rId89" Type="http://schemas.openxmlformats.org/officeDocument/2006/relationships/tags" Target="../tags/tag266.xml"/><Relationship Id="rId88" Type="http://schemas.openxmlformats.org/officeDocument/2006/relationships/tags" Target="../tags/tag265.xml"/><Relationship Id="rId87" Type="http://schemas.openxmlformats.org/officeDocument/2006/relationships/tags" Target="../tags/tag264.xml"/><Relationship Id="rId86" Type="http://schemas.openxmlformats.org/officeDocument/2006/relationships/tags" Target="../tags/tag263.xml"/><Relationship Id="rId85" Type="http://schemas.openxmlformats.org/officeDocument/2006/relationships/tags" Target="../tags/tag262.xml"/><Relationship Id="rId84" Type="http://schemas.openxmlformats.org/officeDocument/2006/relationships/tags" Target="../tags/tag261.xml"/><Relationship Id="rId83" Type="http://schemas.openxmlformats.org/officeDocument/2006/relationships/tags" Target="../tags/tag260.xml"/><Relationship Id="rId82" Type="http://schemas.openxmlformats.org/officeDocument/2006/relationships/tags" Target="../tags/tag259.xml"/><Relationship Id="rId81" Type="http://schemas.openxmlformats.org/officeDocument/2006/relationships/tags" Target="../tags/tag258.xml"/><Relationship Id="rId80" Type="http://schemas.openxmlformats.org/officeDocument/2006/relationships/tags" Target="../tags/tag257.xml"/><Relationship Id="rId8" Type="http://schemas.openxmlformats.org/officeDocument/2006/relationships/tags" Target="../tags/tag185.xml"/><Relationship Id="rId79" Type="http://schemas.openxmlformats.org/officeDocument/2006/relationships/tags" Target="../tags/tag256.xml"/><Relationship Id="rId78" Type="http://schemas.openxmlformats.org/officeDocument/2006/relationships/tags" Target="../tags/tag255.xml"/><Relationship Id="rId77" Type="http://schemas.openxmlformats.org/officeDocument/2006/relationships/tags" Target="../tags/tag254.xml"/><Relationship Id="rId76" Type="http://schemas.openxmlformats.org/officeDocument/2006/relationships/tags" Target="../tags/tag253.xml"/><Relationship Id="rId75" Type="http://schemas.openxmlformats.org/officeDocument/2006/relationships/tags" Target="../tags/tag252.xml"/><Relationship Id="rId74" Type="http://schemas.openxmlformats.org/officeDocument/2006/relationships/tags" Target="../tags/tag251.xml"/><Relationship Id="rId73" Type="http://schemas.openxmlformats.org/officeDocument/2006/relationships/tags" Target="../tags/tag250.xml"/><Relationship Id="rId72" Type="http://schemas.openxmlformats.org/officeDocument/2006/relationships/tags" Target="../tags/tag249.xml"/><Relationship Id="rId71" Type="http://schemas.openxmlformats.org/officeDocument/2006/relationships/tags" Target="../tags/tag248.xml"/><Relationship Id="rId70" Type="http://schemas.openxmlformats.org/officeDocument/2006/relationships/tags" Target="../tags/tag247.xml"/><Relationship Id="rId7" Type="http://schemas.openxmlformats.org/officeDocument/2006/relationships/tags" Target="../tags/tag184.xml"/><Relationship Id="rId69" Type="http://schemas.openxmlformats.org/officeDocument/2006/relationships/tags" Target="../tags/tag246.xml"/><Relationship Id="rId68" Type="http://schemas.openxmlformats.org/officeDocument/2006/relationships/tags" Target="../tags/tag245.xml"/><Relationship Id="rId67" Type="http://schemas.openxmlformats.org/officeDocument/2006/relationships/tags" Target="../tags/tag244.xml"/><Relationship Id="rId66" Type="http://schemas.openxmlformats.org/officeDocument/2006/relationships/tags" Target="../tags/tag243.xml"/><Relationship Id="rId65" Type="http://schemas.openxmlformats.org/officeDocument/2006/relationships/tags" Target="../tags/tag242.xml"/><Relationship Id="rId64" Type="http://schemas.openxmlformats.org/officeDocument/2006/relationships/tags" Target="../tags/tag241.xml"/><Relationship Id="rId63" Type="http://schemas.openxmlformats.org/officeDocument/2006/relationships/tags" Target="../tags/tag240.xml"/><Relationship Id="rId62" Type="http://schemas.openxmlformats.org/officeDocument/2006/relationships/tags" Target="../tags/tag239.xml"/><Relationship Id="rId61" Type="http://schemas.openxmlformats.org/officeDocument/2006/relationships/tags" Target="../tags/tag238.xml"/><Relationship Id="rId60" Type="http://schemas.openxmlformats.org/officeDocument/2006/relationships/tags" Target="../tags/tag237.xml"/><Relationship Id="rId6" Type="http://schemas.openxmlformats.org/officeDocument/2006/relationships/tags" Target="../tags/tag183.xml"/><Relationship Id="rId59" Type="http://schemas.openxmlformats.org/officeDocument/2006/relationships/tags" Target="../tags/tag236.xml"/><Relationship Id="rId58" Type="http://schemas.openxmlformats.org/officeDocument/2006/relationships/tags" Target="../tags/tag235.xml"/><Relationship Id="rId57" Type="http://schemas.openxmlformats.org/officeDocument/2006/relationships/tags" Target="../tags/tag234.xml"/><Relationship Id="rId56" Type="http://schemas.openxmlformats.org/officeDocument/2006/relationships/tags" Target="../tags/tag233.xml"/><Relationship Id="rId55" Type="http://schemas.openxmlformats.org/officeDocument/2006/relationships/tags" Target="../tags/tag232.xml"/><Relationship Id="rId54" Type="http://schemas.openxmlformats.org/officeDocument/2006/relationships/tags" Target="../tags/tag231.xml"/><Relationship Id="rId53" Type="http://schemas.openxmlformats.org/officeDocument/2006/relationships/tags" Target="../tags/tag230.xml"/><Relationship Id="rId52" Type="http://schemas.openxmlformats.org/officeDocument/2006/relationships/tags" Target="../tags/tag229.xml"/><Relationship Id="rId51" Type="http://schemas.openxmlformats.org/officeDocument/2006/relationships/tags" Target="../tags/tag228.xml"/><Relationship Id="rId50" Type="http://schemas.openxmlformats.org/officeDocument/2006/relationships/tags" Target="../tags/tag227.xml"/><Relationship Id="rId5" Type="http://schemas.openxmlformats.org/officeDocument/2006/relationships/tags" Target="../tags/tag182.xml"/><Relationship Id="rId49" Type="http://schemas.openxmlformats.org/officeDocument/2006/relationships/tags" Target="../tags/tag226.xml"/><Relationship Id="rId48" Type="http://schemas.openxmlformats.org/officeDocument/2006/relationships/tags" Target="../tags/tag225.xml"/><Relationship Id="rId47" Type="http://schemas.openxmlformats.org/officeDocument/2006/relationships/tags" Target="../tags/tag224.xml"/><Relationship Id="rId46" Type="http://schemas.openxmlformats.org/officeDocument/2006/relationships/tags" Target="../tags/tag223.xml"/><Relationship Id="rId45" Type="http://schemas.openxmlformats.org/officeDocument/2006/relationships/tags" Target="../tags/tag222.xml"/><Relationship Id="rId44" Type="http://schemas.openxmlformats.org/officeDocument/2006/relationships/tags" Target="../tags/tag221.xml"/><Relationship Id="rId43" Type="http://schemas.openxmlformats.org/officeDocument/2006/relationships/tags" Target="../tags/tag220.xml"/><Relationship Id="rId42" Type="http://schemas.openxmlformats.org/officeDocument/2006/relationships/tags" Target="../tags/tag219.xml"/><Relationship Id="rId41" Type="http://schemas.openxmlformats.org/officeDocument/2006/relationships/tags" Target="../tags/tag218.xml"/><Relationship Id="rId40" Type="http://schemas.openxmlformats.org/officeDocument/2006/relationships/tags" Target="../tags/tag217.xml"/><Relationship Id="rId4" Type="http://schemas.openxmlformats.org/officeDocument/2006/relationships/tags" Target="../tags/tag181.xml"/><Relationship Id="rId39" Type="http://schemas.openxmlformats.org/officeDocument/2006/relationships/tags" Target="../tags/tag216.xml"/><Relationship Id="rId38" Type="http://schemas.openxmlformats.org/officeDocument/2006/relationships/tags" Target="../tags/tag215.xml"/><Relationship Id="rId37" Type="http://schemas.openxmlformats.org/officeDocument/2006/relationships/tags" Target="../tags/tag214.xml"/><Relationship Id="rId36" Type="http://schemas.openxmlformats.org/officeDocument/2006/relationships/tags" Target="../tags/tag213.xml"/><Relationship Id="rId35" Type="http://schemas.openxmlformats.org/officeDocument/2006/relationships/tags" Target="../tags/tag212.xml"/><Relationship Id="rId34" Type="http://schemas.openxmlformats.org/officeDocument/2006/relationships/tags" Target="../tags/tag211.xml"/><Relationship Id="rId33" Type="http://schemas.openxmlformats.org/officeDocument/2006/relationships/tags" Target="../tags/tag210.xml"/><Relationship Id="rId32" Type="http://schemas.openxmlformats.org/officeDocument/2006/relationships/tags" Target="../tags/tag209.xml"/><Relationship Id="rId31" Type="http://schemas.openxmlformats.org/officeDocument/2006/relationships/tags" Target="../tags/tag208.xml"/><Relationship Id="rId30" Type="http://schemas.openxmlformats.org/officeDocument/2006/relationships/tags" Target="../tags/tag207.xml"/><Relationship Id="rId3" Type="http://schemas.openxmlformats.org/officeDocument/2006/relationships/tags" Target="../tags/tag180.xml"/><Relationship Id="rId29" Type="http://schemas.openxmlformats.org/officeDocument/2006/relationships/tags" Target="../tags/tag206.xml"/><Relationship Id="rId28" Type="http://schemas.openxmlformats.org/officeDocument/2006/relationships/tags" Target="../tags/tag205.xml"/><Relationship Id="rId27" Type="http://schemas.openxmlformats.org/officeDocument/2006/relationships/tags" Target="../tags/tag204.xml"/><Relationship Id="rId26" Type="http://schemas.openxmlformats.org/officeDocument/2006/relationships/tags" Target="../tags/tag203.xml"/><Relationship Id="rId25" Type="http://schemas.openxmlformats.org/officeDocument/2006/relationships/tags" Target="../tags/tag202.xml"/><Relationship Id="rId24" Type="http://schemas.openxmlformats.org/officeDocument/2006/relationships/tags" Target="../tags/tag201.xml"/><Relationship Id="rId23" Type="http://schemas.openxmlformats.org/officeDocument/2006/relationships/tags" Target="../tags/tag200.xml"/><Relationship Id="rId22" Type="http://schemas.openxmlformats.org/officeDocument/2006/relationships/tags" Target="../tags/tag199.xml"/><Relationship Id="rId21" Type="http://schemas.openxmlformats.org/officeDocument/2006/relationships/tags" Target="../tags/tag198.xml"/><Relationship Id="rId20" Type="http://schemas.openxmlformats.org/officeDocument/2006/relationships/tags" Target="../tags/tag197.xml"/><Relationship Id="rId2" Type="http://schemas.openxmlformats.org/officeDocument/2006/relationships/tags" Target="../tags/tag179.xml"/><Relationship Id="rId19" Type="http://schemas.openxmlformats.org/officeDocument/2006/relationships/tags" Target="../tags/tag196.xml"/><Relationship Id="rId186" Type="http://schemas.openxmlformats.org/officeDocument/2006/relationships/tags" Target="../tags/tag363.xml"/><Relationship Id="rId185" Type="http://schemas.openxmlformats.org/officeDocument/2006/relationships/tags" Target="../tags/tag362.xml"/><Relationship Id="rId184" Type="http://schemas.openxmlformats.org/officeDocument/2006/relationships/tags" Target="../tags/tag361.xml"/><Relationship Id="rId183" Type="http://schemas.openxmlformats.org/officeDocument/2006/relationships/tags" Target="../tags/tag360.xml"/><Relationship Id="rId182" Type="http://schemas.openxmlformats.org/officeDocument/2006/relationships/tags" Target="../tags/tag359.xml"/><Relationship Id="rId181" Type="http://schemas.openxmlformats.org/officeDocument/2006/relationships/tags" Target="../tags/tag358.xml"/><Relationship Id="rId180" Type="http://schemas.openxmlformats.org/officeDocument/2006/relationships/tags" Target="../tags/tag357.xml"/><Relationship Id="rId18" Type="http://schemas.openxmlformats.org/officeDocument/2006/relationships/tags" Target="../tags/tag195.xml"/><Relationship Id="rId179" Type="http://schemas.openxmlformats.org/officeDocument/2006/relationships/tags" Target="../tags/tag356.xml"/><Relationship Id="rId178" Type="http://schemas.openxmlformats.org/officeDocument/2006/relationships/tags" Target="../tags/tag355.xml"/><Relationship Id="rId177" Type="http://schemas.openxmlformats.org/officeDocument/2006/relationships/tags" Target="../tags/tag354.xml"/><Relationship Id="rId176" Type="http://schemas.openxmlformats.org/officeDocument/2006/relationships/tags" Target="../tags/tag353.xml"/><Relationship Id="rId175" Type="http://schemas.openxmlformats.org/officeDocument/2006/relationships/tags" Target="../tags/tag352.xml"/><Relationship Id="rId174" Type="http://schemas.openxmlformats.org/officeDocument/2006/relationships/tags" Target="../tags/tag351.xml"/><Relationship Id="rId173" Type="http://schemas.openxmlformats.org/officeDocument/2006/relationships/tags" Target="../tags/tag350.xml"/><Relationship Id="rId172" Type="http://schemas.openxmlformats.org/officeDocument/2006/relationships/tags" Target="../tags/tag349.xml"/><Relationship Id="rId171" Type="http://schemas.openxmlformats.org/officeDocument/2006/relationships/tags" Target="../tags/tag348.xml"/><Relationship Id="rId170" Type="http://schemas.openxmlformats.org/officeDocument/2006/relationships/tags" Target="../tags/tag347.xml"/><Relationship Id="rId17" Type="http://schemas.openxmlformats.org/officeDocument/2006/relationships/tags" Target="../tags/tag194.xml"/><Relationship Id="rId169" Type="http://schemas.openxmlformats.org/officeDocument/2006/relationships/tags" Target="../tags/tag346.xml"/><Relationship Id="rId168" Type="http://schemas.openxmlformats.org/officeDocument/2006/relationships/tags" Target="../tags/tag345.xml"/><Relationship Id="rId167" Type="http://schemas.openxmlformats.org/officeDocument/2006/relationships/tags" Target="../tags/tag344.xml"/><Relationship Id="rId166" Type="http://schemas.openxmlformats.org/officeDocument/2006/relationships/tags" Target="../tags/tag343.xml"/><Relationship Id="rId165" Type="http://schemas.openxmlformats.org/officeDocument/2006/relationships/tags" Target="../tags/tag342.xml"/><Relationship Id="rId164" Type="http://schemas.openxmlformats.org/officeDocument/2006/relationships/tags" Target="../tags/tag341.xml"/><Relationship Id="rId163" Type="http://schemas.openxmlformats.org/officeDocument/2006/relationships/tags" Target="../tags/tag340.xml"/><Relationship Id="rId162" Type="http://schemas.openxmlformats.org/officeDocument/2006/relationships/tags" Target="../tags/tag339.xml"/><Relationship Id="rId161" Type="http://schemas.openxmlformats.org/officeDocument/2006/relationships/tags" Target="../tags/tag338.xml"/><Relationship Id="rId160" Type="http://schemas.openxmlformats.org/officeDocument/2006/relationships/tags" Target="../tags/tag337.xml"/><Relationship Id="rId16" Type="http://schemas.openxmlformats.org/officeDocument/2006/relationships/tags" Target="../tags/tag193.xml"/><Relationship Id="rId159" Type="http://schemas.openxmlformats.org/officeDocument/2006/relationships/tags" Target="../tags/tag336.xml"/><Relationship Id="rId158" Type="http://schemas.openxmlformats.org/officeDocument/2006/relationships/tags" Target="../tags/tag335.xml"/><Relationship Id="rId157" Type="http://schemas.openxmlformats.org/officeDocument/2006/relationships/tags" Target="../tags/tag334.xml"/><Relationship Id="rId156" Type="http://schemas.openxmlformats.org/officeDocument/2006/relationships/tags" Target="../tags/tag333.xml"/><Relationship Id="rId155" Type="http://schemas.openxmlformats.org/officeDocument/2006/relationships/tags" Target="../tags/tag332.xml"/><Relationship Id="rId154" Type="http://schemas.openxmlformats.org/officeDocument/2006/relationships/tags" Target="../tags/tag331.xml"/><Relationship Id="rId153" Type="http://schemas.openxmlformats.org/officeDocument/2006/relationships/tags" Target="../tags/tag330.xml"/><Relationship Id="rId152" Type="http://schemas.openxmlformats.org/officeDocument/2006/relationships/tags" Target="../tags/tag329.xml"/><Relationship Id="rId151" Type="http://schemas.openxmlformats.org/officeDocument/2006/relationships/tags" Target="../tags/tag328.xml"/><Relationship Id="rId150" Type="http://schemas.openxmlformats.org/officeDocument/2006/relationships/tags" Target="../tags/tag327.xml"/><Relationship Id="rId15" Type="http://schemas.openxmlformats.org/officeDocument/2006/relationships/tags" Target="../tags/tag192.xml"/><Relationship Id="rId149" Type="http://schemas.openxmlformats.org/officeDocument/2006/relationships/tags" Target="../tags/tag326.xml"/><Relationship Id="rId148" Type="http://schemas.openxmlformats.org/officeDocument/2006/relationships/tags" Target="../tags/tag325.xml"/><Relationship Id="rId147" Type="http://schemas.openxmlformats.org/officeDocument/2006/relationships/tags" Target="../tags/tag324.xml"/><Relationship Id="rId146" Type="http://schemas.openxmlformats.org/officeDocument/2006/relationships/tags" Target="../tags/tag323.xml"/><Relationship Id="rId145" Type="http://schemas.openxmlformats.org/officeDocument/2006/relationships/tags" Target="../tags/tag322.xml"/><Relationship Id="rId144" Type="http://schemas.openxmlformats.org/officeDocument/2006/relationships/tags" Target="../tags/tag321.xml"/><Relationship Id="rId143" Type="http://schemas.openxmlformats.org/officeDocument/2006/relationships/tags" Target="../tags/tag320.xml"/><Relationship Id="rId142" Type="http://schemas.openxmlformats.org/officeDocument/2006/relationships/tags" Target="../tags/tag319.xml"/><Relationship Id="rId141" Type="http://schemas.openxmlformats.org/officeDocument/2006/relationships/tags" Target="../tags/tag318.xml"/><Relationship Id="rId140" Type="http://schemas.openxmlformats.org/officeDocument/2006/relationships/tags" Target="../tags/tag317.xml"/><Relationship Id="rId14" Type="http://schemas.openxmlformats.org/officeDocument/2006/relationships/tags" Target="../tags/tag191.xml"/><Relationship Id="rId139" Type="http://schemas.openxmlformats.org/officeDocument/2006/relationships/tags" Target="../tags/tag316.xml"/><Relationship Id="rId138" Type="http://schemas.openxmlformats.org/officeDocument/2006/relationships/tags" Target="../tags/tag315.xml"/><Relationship Id="rId137" Type="http://schemas.openxmlformats.org/officeDocument/2006/relationships/tags" Target="../tags/tag314.xml"/><Relationship Id="rId136" Type="http://schemas.openxmlformats.org/officeDocument/2006/relationships/tags" Target="../tags/tag313.xml"/><Relationship Id="rId135" Type="http://schemas.openxmlformats.org/officeDocument/2006/relationships/tags" Target="../tags/tag312.xml"/><Relationship Id="rId134" Type="http://schemas.openxmlformats.org/officeDocument/2006/relationships/tags" Target="../tags/tag311.xml"/><Relationship Id="rId133" Type="http://schemas.openxmlformats.org/officeDocument/2006/relationships/tags" Target="../tags/tag310.xml"/><Relationship Id="rId132" Type="http://schemas.openxmlformats.org/officeDocument/2006/relationships/tags" Target="../tags/tag309.xml"/><Relationship Id="rId131" Type="http://schemas.openxmlformats.org/officeDocument/2006/relationships/tags" Target="../tags/tag308.xml"/><Relationship Id="rId130" Type="http://schemas.openxmlformats.org/officeDocument/2006/relationships/tags" Target="../tags/tag307.xml"/><Relationship Id="rId13" Type="http://schemas.openxmlformats.org/officeDocument/2006/relationships/tags" Target="../tags/tag190.xml"/><Relationship Id="rId129" Type="http://schemas.openxmlformats.org/officeDocument/2006/relationships/tags" Target="../tags/tag306.xml"/><Relationship Id="rId128" Type="http://schemas.openxmlformats.org/officeDocument/2006/relationships/tags" Target="../tags/tag305.xml"/><Relationship Id="rId127" Type="http://schemas.openxmlformats.org/officeDocument/2006/relationships/tags" Target="../tags/tag304.xml"/><Relationship Id="rId126" Type="http://schemas.openxmlformats.org/officeDocument/2006/relationships/tags" Target="../tags/tag303.xml"/><Relationship Id="rId125" Type="http://schemas.openxmlformats.org/officeDocument/2006/relationships/tags" Target="../tags/tag302.xml"/><Relationship Id="rId124" Type="http://schemas.openxmlformats.org/officeDocument/2006/relationships/tags" Target="../tags/tag301.xml"/><Relationship Id="rId123" Type="http://schemas.openxmlformats.org/officeDocument/2006/relationships/tags" Target="../tags/tag300.xml"/><Relationship Id="rId122" Type="http://schemas.openxmlformats.org/officeDocument/2006/relationships/tags" Target="../tags/tag299.xml"/><Relationship Id="rId121" Type="http://schemas.openxmlformats.org/officeDocument/2006/relationships/tags" Target="../tags/tag298.xml"/><Relationship Id="rId120" Type="http://schemas.openxmlformats.org/officeDocument/2006/relationships/tags" Target="../tags/tag297.xml"/><Relationship Id="rId12" Type="http://schemas.openxmlformats.org/officeDocument/2006/relationships/tags" Target="../tags/tag189.xml"/><Relationship Id="rId119" Type="http://schemas.openxmlformats.org/officeDocument/2006/relationships/tags" Target="../tags/tag296.xml"/><Relationship Id="rId118" Type="http://schemas.openxmlformats.org/officeDocument/2006/relationships/tags" Target="../tags/tag295.xml"/><Relationship Id="rId117" Type="http://schemas.openxmlformats.org/officeDocument/2006/relationships/tags" Target="../tags/tag294.xml"/><Relationship Id="rId116" Type="http://schemas.openxmlformats.org/officeDocument/2006/relationships/tags" Target="../tags/tag293.xml"/><Relationship Id="rId115" Type="http://schemas.openxmlformats.org/officeDocument/2006/relationships/tags" Target="../tags/tag292.xml"/><Relationship Id="rId114" Type="http://schemas.openxmlformats.org/officeDocument/2006/relationships/tags" Target="../tags/tag291.xml"/><Relationship Id="rId113" Type="http://schemas.openxmlformats.org/officeDocument/2006/relationships/tags" Target="../tags/tag290.xml"/><Relationship Id="rId112" Type="http://schemas.openxmlformats.org/officeDocument/2006/relationships/tags" Target="../tags/tag289.xml"/><Relationship Id="rId111" Type="http://schemas.openxmlformats.org/officeDocument/2006/relationships/tags" Target="../tags/tag288.xml"/><Relationship Id="rId110" Type="http://schemas.openxmlformats.org/officeDocument/2006/relationships/tags" Target="../tags/tag287.xml"/><Relationship Id="rId11" Type="http://schemas.openxmlformats.org/officeDocument/2006/relationships/tags" Target="../tags/tag188.xml"/><Relationship Id="rId109" Type="http://schemas.openxmlformats.org/officeDocument/2006/relationships/tags" Target="../tags/tag286.xml"/><Relationship Id="rId108" Type="http://schemas.openxmlformats.org/officeDocument/2006/relationships/tags" Target="../tags/tag285.xml"/><Relationship Id="rId107" Type="http://schemas.openxmlformats.org/officeDocument/2006/relationships/tags" Target="../tags/tag284.xml"/><Relationship Id="rId106" Type="http://schemas.openxmlformats.org/officeDocument/2006/relationships/tags" Target="../tags/tag283.xml"/><Relationship Id="rId105" Type="http://schemas.openxmlformats.org/officeDocument/2006/relationships/tags" Target="../tags/tag282.xml"/><Relationship Id="rId104" Type="http://schemas.openxmlformats.org/officeDocument/2006/relationships/tags" Target="../tags/tag281.xml"/><Relationship Id="rId103" Type="http://schemas.openxmlformats.org/officeDocument/2006/relationships/tags" Target="../tags/tag280.xml"/><Relationship Id="rId102" Type="http://schemas.openxmlformats.org/officeDocument/2006/relationships/tags" Target="../tags/tag279.xml"/><Relationship Id="rId101" Type="http://schemas.openxmlformats.org/officeDocument/2006/relationships/tags" Target="../tags/tag278.xml"/><Relationship Id="rId100" Type="http://schemas.openxmlformats.org/officeDocument/2006/relationships/tags" Target="../tags/tag277.xml"/><Relationship Id="rId10" Type="http://schemas.openxmlformats.org/officeDocument/2006/relationships/tags" Target="../tags/tag187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766.xml"/><Relationship Id="rId7" Type="http://schemas.openxmlformats.org/officeDocument/2006/relationships/tags" Target="../tags/tag765.xml"/><Relationship Id="rId6" Type="http://schemas.openxmlformats.org/officeDocument/2006/relationships/tags" Target="../tags/tag764.xml"/><Relationship Id="rId5" Type="http://schemas.openxmlformats.org/officeDocument/2006/relationships/tags" Target="../tags/tag763.xml"/><Relationship Id="rId4" Type="http://schemas.openxmlformats.org/officeDocument/2006/relationships/tags" Target="../tags/tag762.xml"/><Relationship Id="rId3" Type="http://schemas.openxmlformats.org/officeDocument/2006/relationships/tags" Target="../tags/tag761.xml"/><Relationship Id="rId2" Type="http://schemas.openxmlformats.org/officeDocument/2006/relationships/tags" Target="../tags/tag760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tags" Target="../tags/tag771.xml"/><Relationship Id="rId5" Type="http://schemas.openxmlformats.org/officeDocument/2006/relationships/tags" Target="../tags/tag770.xml"/><Relationship Id="rId4" Type="http://schemas.openxmlformats.org/officeDocument/2006/relationships/tags" Target="../tags/tag769.xml"/><Relationship Id="rId3" Type="http://schemas.openxmlformats.org/officeDocument/2006/relationships/tags" Target="../tags/tag768.xml"/><Relationship Id="rId2" Type="http://schemas.openxmlformats.org/officeDocument/2006/relationships/tags" Target="../tags/tag767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99" Type="http://schemas.openxmlformats.org/officeDocument/2006/relationships/tags" Target="../tags/tag461.xml"/><Relationship Id="rId98" Type="http://schemas.openxmlformats.org/officeDocument/2006/relationships/tags" Target="../tags/tag460.xml"/><Relationship Id="rId97" Type="http://schemas.openxmlformats.org/officeDocument/2006/relationships/tags" Target="../tags/tag459.xml"/><Relationship Id="rId96" Type="http://schemas.openxmlformats.org/officeDocument/2006/relationships/tags" Target="../tags/tag458.xml"/><Relationship Id="rId95" Type="http://schemas.openxmlformats.org/officeDocument/2006/relationships/tags" Target="../tags/tag457.xml"/><Relationship Id="rId94" Type="http://schemas.openxmlformats.org/officeDocument/2006/relationships/tags" Target="../tags/tag456.xml"/><Relationship Id="rId93" Type="http://schemas.openxmlformats.org/officeDocument/2006/relationships/tags" Target="../tags/tag455.xml"/><Relationship Id="rId92" Type="http://schemas.openxmlformats.org/officeDocument/2006/relationships/tags" Target="../tags/tag454.xml"/><Relationship Id="rId91" Type="http://schemas.openxmlformats.org/officeDocument/2006/relationships/tags" Target="../tags/tag453.xml"/><Relationship Id="rId90" Type="http://schemas.openxmlformats.org/officeDocument/2006/relationships/tags" Target="../tags/tag452.xml"/><Relationship Id="rId9" Type="http://schemas.openxmlformats.org/officeDocument/2006/relationships/tags" Target="../tags/tag371.xml"/><Relationship Id="rId89" Type="http://schemas.openxmlformats.org/officeDocument/2006/relationships/tags" Target="../tags/tag451.xml"/><Relationship Id="rId88" Type="http://schemas.openxmlformats.org/officeDocument/2006/relationships/tags" Target="../tags/tag450.xml"/><Relationship Id="rId87" Type="http://schemas.openxmlformats.org/officeDocument/2006/relationships/tags" Target="../tags/tag449.xml"/><Relationship Id="rId86" Type="http://schemas.openxmlformats.org/officeDocument/2006/relationships/tags" Target="../tags/tag448.xml"/><Relationship Id="rId85" Type="http://schemas.openxmlformats.org/officeDocument/2006/relationships/tags" Target="../tags/tag447.xml"/><Relationship Id="rId84" Type="http://schemas.openxmlformats.org/officeDocument/2006/relationships/tags" Target="../tags/tag446.xml"/><Relationship Id="rId83" Type="http://schemas.openxmlformats.org/officeDocument/2006/relationships/tags" Target="../tags/tag445.xml"/><Relationship Id="rId82" Type="http://schemas.openxmlformats.org/officeDocument/2006/relationships/tags" Target="../tags/tag444.xml"/><Relationship Id="rId81" Type="http://schemas.openxmlformats.org/officeDocument/2006/relationships/tags" Target="../tags/tag443.xml"/><Relationship Id="rId80" Type="http://schemas.openxmlformats.org/officeDocument/2006/relationships/tags" Target="../tags/tag442.xml"/><Relationship Id="rId8" Type="http://schemas.openxmlformats.org/officeDocument/2006/relationships/tags" Target="../tags/tag370.xml"/><Relationship Id="rId79" Type="http://schemas.openxmlformats.org/officeDocument/2006/relationships/tags" Target="../tags/tag441.xml"/><Relationship Id="rId78" Type="http://schemas.openxmlformats.org/officeDocument/2006/relationships/tags" Target="../tags/tag440.xml"/><Relationship Id="rId77" Type="http://schemas.openxmlformats.org/officeDocument/2006/relationships/tags" Target="../tags/tag439.xml"/><Relationship Id="rId76" Type="http://schemas.openxmlformats.org/officeDocument/2006/relationships/tags" Target="../tags/tag438.xml"/><Relationship Id="rId75" Type="http://schemas.openxmlformats.org/officeDocument/2006/relationships/tags" Target="../tags/tag437.xml"/><Relationship Id="rId74" Type="http://schemas.openxmlformats.org/officeDocument/2006/relationships/tags" Target="../tags/tag436.xml"/><Relationship Id="rId73" Type="http://schemas.openxmlformats.org/officeDocument/2006/relationships/tags" Target="../tags/tag435.xml"/><Relationship Id="rId72" Type="http://schemas.openxmlformats.org/officeDocument/2006/relationships/tags" Target="../tags/tag434.xml"/><Relationship Id="rId71" Type="http://schemas.openxmlformats.org/officeDocument/2006/relationships/tags" Target="../tags/tag433.xml"/><Relationship Id="rId70" Type="http://schemas.openxmlformats.org/officeDocument/2006/relationships/tags" Target="../tags/tag432.xml"/><Relationship Id="rId7" Type="http://schemas.openxmlformats.org/officeDocument/2006/relationships/tags" Target="../tags/tag369.xml"/><Relationship Id="rId69" Type="http://schemas.openxmlformats.org/officeDocument/2006/relationships/tags" Target="../tags/tag431.xml"/><Relationship Id="rId68" Type="http://schemas.openxmlformats.org/officeDocument/2006/relationships/tags" Target="../tags/tag430.xml"/><Relationship Id="rId67" Type="http://schemas.openxmlformats.org/officeDocument/2006/relationships/tags" Target="../tags/tag429.xml"/><Relationship Id="rId66" Type="http://schemas.openxmlformats.org/officeDocument/2006/relationships/tags" Target="../tags/tag428.xml"/><Relationship Id="rId65" Type="http://schemas.openxmlformats.org/officeDocument/2006/relationships/tags" Target="../tags/tag427.xml"/><Relationship Id="rId64" Type="http://schemas.openxmlformats.org/officeDocument/2006/relationships/tags" Target="../tags/tag426.xml"/><Relationship Id="rId63" Type="http://schemas.openxmlformats.org/officeDocument/2006/relationships/tags" Target="../tags/tag425.xml"/><Relationship Id="rId62" Type="http://schemas.openxmlformats.org/officeDocument/2006/relationships/tags" Target="../tags/tag424.xml"/><Relationship Id="rId61" Type="http://schemas.openxmlformats.org/officeDocument/2006/relationships/tags" Target="../tags/tag423.xml"/><Relationship Id="rId60" Type="http://schemas.openxmlformats.org/officeDocument/2006/relationships/tags" Target="../tags/tag422.xml"/><Relationship Id="rId6" Type="http://schemas.openxmlformats.org/officeDocument/2006/relationships/tags" Target="../tags/tag368.xml"/><Relationship Id="rId59" Type="http://schemas.openxmlformats.org/officeDocument/2006/relationships/tags" Target="../tags/tag421.xml"/><Relationship Id="rId58" Type="http://schemas.openxmlformats.org/officeDocument/2006/relationships/tags" Target="../tags/tag420.xml"/><Relationship Id="rId57" Type="http://schemas.openxmlformats.org/officeDocument/2006/relationships/tags" Target="../tags/tag419.xml"/><Relationship Id="rId56" Type="http://schemas.openxmlformats.org/officeDocument/2006/relationships/tags" Target="../tags/tag418.xml"/><Relationship Id="rId55" Type="http://schemas.openxmlformats.org/officeDocument/2006/relationships/tags" Target="../tags/tag417.xml"/><Relationship Id="rId54" Type="http://schemas.openxmlformats.org/officeDocument/2006/relationships/tags" Target="../tags/tag416.xml"/><Relationship Id="rId53" Type="http://schemas.openxmlformats.org/officeDocument/2006/relationships/tags" Target="../tags/tag415.xml"/><Relationship Id="rId52" Type="http://schemas.openxmlformats.org/officeDocument/2006/relationships/tags" Target="../tags/tag414.xml"/><Relationship Id="rId51" Type="http://schemas.openxmlformats.org/officeDocument/2006/relationships/tags" Target="../tags/tag413.xml"/><Relationship Id="rId50" Type="http://schemas.openxmlformats.org/officeDocument/2006/relationships/tags" Target="../tags/tag412.xml"/><Relationship Id="rId5" Type="http://schemas.openxmlformats.org/officeDocument/2006/relationships/tags" Target="../tags/tag367.xml"/><Relationship Id="rId49" Type="http://schemas.openxmlformats.org/officeDocument/2006/relationships/tags" Target="../tags/tag411.xml"/><Relationship Id="rId48" Type="http://schemas.openxmlformats.org/officeDocument/2006/relationships/tags" Target="../tags/tag410.xml"/><Relationship Id="rId47" Type="http://schemas.openxmlformats.org/officeDocument/2006/relationships/tags" Target="../tags/tag409.xml"/><Relationship Id="rId46" Type="http://schemas.openxmlformats.org/officeDocument/2006/relationships/tags" Target="../tags/tag408.xml"/><Relationship Id="rId45" Type="http://schemas.openxmlformats.org/officeDocument/2006/relationships/tags" Target="../tags/tag407.xml"/><Relationship Id="rId44" Type="http://schemas.openxmlformats.org/officeDocument/2006/relationships/tags" Target="../tags/tag406.xml"/><Relationship Id="rId43" Type="http://schemas.openxmlformats.org/officeDocument/2006/relationships/tags" Target="../tags/tag405.xml"/><Relationship Id="rId42" Type="http://schemas.openxmlformats.org/officeDocument/2006/relationships/tags" Target="../tags/tag404.xml"/><Relationship Id="rId41" Type="http://schemas.openxmlformats.org/officeDocument/2006/relationships/tags" Target="../tags/tag403.xml"/><Relationship Id="rId40" Type="http://schemas.openxmlformats.org/officeDocument/2006/relationships/tags" Target="../tags/tag402.xml"/><Relationship Id="rId4" Type="http://schemas.openxmlformats.org/officeDocument/2006/relationships/tags" Target="../tags/tag366.xml"/><Relationship Id="rId39" Type="http://schemas.openxmlformats.org/officeDocument/2006/relationships/tags" Target="../tags/tag401.xml"/><Relationship Id="rId38" Type="http://schemas.openxmlformats.org/officeDocument/2006/relationships/tags" Target="../tags/tag400.xml"/><Relationship Id="rId37" Type="http://schemas.openxmlformats.org/officeDocument/2006/relationships/tags" Target="../tags/tag399.xml"/><Relationship Id="rId36" Type="http://schemas.openxmlformats.org/officeDocument/2006/relationships/tags" Target="../tags/tag398.xml"/><Relationship Id="rId35" Type="http://schemas.openxmlformats.org/officeDocument/2006/relationships/tags" Target="../tags/tag397.xml"/><Relationship Id="rId34" Type="http://schemas.openxmlformats.org/officeDocument/2006/relationships/tags" Target="../tags/tag396.xml"/><Relationship Id="rId33" Type="http://schemas.openxmlformats.org/officeDocument/2006/relationships/tags" Target="../tags/tag395.xml"/><Relationship Id="rId32" Type="http://schemas.openxmlformats.org/officeDocument/2006/relationships/tags" Target="../tags/tag394.xml"/><Relationship Id="rId31" Type="http://schemas.openxmlformats.org/officeDocument/2006/relationships/tags" Target="../tags/tag393.xml"/><Relationship Id="rId30" Type="http://schemas.openxmlformats.org/officeDocument/2006/relationships/tags" Target="../tags/tag392.xml"/><Relationship Id="rId3" Type="http://schemas.openxmlformats.org/officeDocument/2006/relationships/tags" Target="../tags/tag365.xml"/><Relationship Id="rId29" Type="http://schemas.openxmlformats.org/officeDocument/2006/relationships/tags" Target="../tags/tag391.xml"/><Relationship Id="rId28" Type="http://schemas.openxmlformats.org/officeDocument/2006/relationships/tags" Target="../tags/tag390.xml"/><Relationship Id="rId27" Type="http://schemas.openxmlformats.org/officeDocument/2006/relationships/tags" Target="../tags/tag389.xml"/><Relationship Id="rId26" Type="http://schemas.openxmlformats.org/officeDocument/2006/relationships/tags" Target="../tags/tag388.xml"/><Relationship Id="rId25" Type="http://schemas.openxmlformats.org/officeDocument/2006/relationships/tags" Target="../tags/tag387.xml"/><Relationship Id="rId24" Type="http://schemas.openxmlformats.org/officeDocument/2006/relationships/tags" Target="../tags/tag386.xml"/><Relationship Id="rId23" Type="http://schemas.openxmlformats.org/officeDocument/2006/relationships/tags" Target="../tags/tag385.xml"/><Relationship Id="rId22" Type="http://schemas.openxmlformats.org/officeDocument/2006/relationships/tags" Target="../tags/tag384.xml"/><Relationship Id="rId21" Type="http://schemas.openxmlformats.org/officeDocument/2006/relationships/tags" Target="../tags/tag383.xml"/><Relationship Id="rId20" Type="http://schemas.openxmlformats.org/officeDocument/2006/relationships/tags" Target="../tags/tag382.xml"/><Relationship Id="rId2" Type="http://schemas.openxmlformats.org/officeDocument/2006/relationships/tags" Target="../tags/tag364.xml"/><Relationship Id="rId19" Type="http://schemas.openxmlformats.org/officeDocument/2006/relationships/tags" Target="../tags/tag381.xml"/><Relationship Id="rId18" Type="http://schemas.openxmlformats.org/officeDocument/2006/relationships/tags" Target="../tags/tag380.xml"/><Relationship Id="rId178" Type="http://schemas.openxmlformats.org/officeDocument/2006/relationships/tags" Target="../tags/tag540.xml"/><Relationship Id="rId177" Type="http://schemas.openxmlformats.org/officeDocument/2006/relationships/tags" Target="../tags/tag539.xml"/><Relationship Id="rId176" Type="http://schemas.openxmlformats.org/officeDocument/2006/relationships/tags" Target="../tags/tag538.xml"/><Relationship Id="rId175" Type="http://schemas.openxmlformats.org/officeDocument/2006/relationships/tags" Target="../tags/tag537.xml"/><Relationship Id="rId174" Type="http://schemas.openxmlformats.org/officeDocument/2006/relationships/tags" Target="../tags/tag536.xml"/><Relationship Id="rId173" Type="http://schemas.openxmlformats.org/officeDocument/2006/relationships/tags" Target="../tags/tag535.xml"/><Relationship Id="rId172" Type="http://schemas.openxmlformats.org/officeDocument/2006/relationships/tags" Target="../tags/tag534.xml"/><Relationship Id="rId171" Type="http://schemas.openxmlformats.org/officeDocument/2006/relationships/tags" Target="../tags/tag533.xml"/><Relationship Id="rId170" Type="http://schemas.openxmlformats.org/officeDocument/2006/relationships/tags" Target="../tags/tag532.xml"/><Relationship Id="rId17" Type="http://schemas.openxmlformats.org/officeDocument/2006/relationships/tags" Target="../tags/tag379.xml"/><Relationship Id="rId169" Type="http://schemas.openxmlformats.org/officeDocument/2006/relationships/tags" Target="../tags/tag531.xml"/><Relationship Id="rId168" Type="http://schemas.openxmlformats.org/officeDocument/2006/relationships/tags" Target="../tags/tag530.xml"/><Relationship Id="rId167" Type="http://schemas.openxmlformats.org/officeDocument/2006/relationships/tags" Target="../tags/tag529.xml"/><Relationship Id="rId166" Type="http://schemas.openxmlformats.org/officeDocument/2006/relationships/tags" Target="../tags/tag528.xml"/><Relationship Id="rId165" Type="http://schemas.openxmlformats.org/officeDocument/2006/relationships/tags" Target="../tags/tag527.xml"/><Relationship Id="rId164" Type="http://schemas.openxmlformats.org/officeDocument/2006/relationships/tags" Target="../tags/tag526.xml"/><Relationship Id="rId163" Type="http://schemas.openxmlformats.org/officeDocument/2006/relationships/tags" Target="../tags/tag525.xml"/><Relationship Id="rId162" Type="http://schemas.openxmlformats.org/officeDocument/2006/relationships/tags" Target="../tags/tag524.xml"/><Relationship Id="rId161" Type="http://schemas.openxmlformats.org/officeDocument/2006/relationships/tags" Target="../tags/tag523.xml"/><Relationship Id="rId160" Type="http://schemas.openxmlformats.org/officeDocument/2006/relationships/tags" Target="../tags/tag522.xml"/><Relationship Id="rId16" Type="http://schemas.openxmlformats.org/officeDocument/2006/relationships/tags" Target="../tags/tag378.xml"/><Relationship Id="rId159" Type="http://schemas.openxmlformats.org/officeDocument/2006/relationships/tags" Target="../tags/tag521.xml"/><Relationship Id="rId158" Type="http://schemas.openxmlformats.org/officeDocument/2006/relationships/tags" Target="../tags/tag520.xml"/><Relationship Id="rId157" Type="http://schemas.openxmlformats.org/officeDocument/2006/relationships/tags" Target="../tags/tag519.xml"/><Relationship Id="rId156" Type="http://schemas.openxmlformats.org/officeDocument/2006/relationships/tags" Target="../tags/tag518.xml"/><Relationship Id="rId155" Type="http://schemas.openxmlformats.org/officeDocument/2006/relationships/tags" Target="../tags/tag517.xml"/><Relationship Id="rId154" Type="http://schemas.openxmlformats.org/officeDocument/2006/relationships/tags" Target="../tags/tag516.xml"/><Relationship Id="rId153" Type="http://schemas.openxmlformats.org/officeDocument/2006/relationships/tags" Target="../tags/tag515.xml"/><Relationship Id="rId152" Type="http://schemas.openxmlformats.org/officeDocument/2006/relationships/tags" Target="../tags/tag514.xml"/><Relationship Id="rId151" Type="http://schemas.openxmlformats.org/officeDocument/2006/relationships/tags" Target="../tags/tag513.xml"/><Relationship Id="rId150" Type="http://schemas.openxmlformats.org/officeDocument/2006/relationships/tags" Target="../tags/tag512.xml"/><Relationship Id="rId15" Type="http://schemas.openxmlformats.org/officeDocument/2006/relationships/tags" Target="../tags/tag377.xml"/><Relationship Id="rId149" Type="http://schemas.openxmlformats.org/officeDocument/2006/relationships/tags" Target="../tags/tag511.xml"/><Relationship Id="rId148" Type="http://schemas.openxmlformats.org/officeDocument/2006/relationships/tags" Target="../tags/tag510.xml"/><Relationship Id="rId147" Type="http://schemas.openxmlformats.org/officeDocument/2006/relationships/tags" Target="../tags/tag509.xml"/><Relationship Id="rId146" Type="http://schemas.openxmlformats.org/officeDocument/2006/relationships/tags" Target="../tags/tag508.xml"/><Relationship Id="rId145" Type="http://schemas.openxmlformats.org/officeDocument/2006/relationships/tags" Target="../tags/tag507.xml"/><Relationship Id="rId144" Type="http://schemas.openxmlformats.org/officeDocument/2006/relationships/tags" Target="../tags/tag506.xml"/><Relationship Id="rId143" Type="http://schemas.openxmlformats.org/officeDocument/2006/relationships/tags" Target="../tags/tag505.xml"/><Relationship Id="rId142" Type="http://schemas.openxmlformats.org/officeDocument/2006/relationships/tags" Target="../tags/tag504.xml"/><Relationship Id="rId141" Type="http://schemas.openxmlformats.org/officeDocument/2006/relationships/tags" Target="../tags/tag503.xml"/><Relationship Id="rId140" Type="http://schemas.openxmlformats.org/officeDocument/2006/relationships/tags" Target="../tags/tag502.xml"/><Relationship Id="rId14" Type="http://schemas.openxmlformats.org/officeDocument/2006/relationships/tags" Target="../tags/tag376.xml"/><Relationship Id="rId139" Type="http://schemas.openxmlformats.org/officeDocument/2006/relationships/tags" Target="../tags/tag501.xml"/><Relationship Id="rId138" Type="http://schemas.openxmlformats.org/officeDocument/2006/relationships/tags" Target="../tags/tag500.xml"/><Relationship Id="rId137" Type="http://schemas.openxmlformats.org/officeDocument/2006/relationships/tags" Target="../tags/tag499.xml"/><Relationship Id="rId136" Type="http://schemas.openxmlformats.org/officeDocument/2006/relationships/tags" Target="../tags/tag498.xml"/><Relationship Id="rId135" Type="http://schemas.openxmlformats.org/officeDocument/2006/relationships/tags" Target="../tags/tag497.xml"/><Relationship Id="rId134" Type="http://schemas.openxmlformats.org/officeDocument/2006/relationships/tags" Target="../tags/tag496.xml"/><Relationship Id="rId133" Type="http://schemas.openxmlformats.org/officeDocument/2006/relationships/tags" Target="../tags/tag495.xml"/><Relationship Id="rId132" Type="http://schemas.openxmlformats.org/officeDocument/2006/relationships/tags" Target="../tags/tag494.xml"/><Relationship Id="rId131" Type="http://schemas.openxmlformats.org/officeDocument/2006/relationships/tags" Target="../tags/tag493.xml"/><Relationship Id="rId130" Type="http://schemas.openxmlformats.org/officeDocument/2006/relationships/tags" Target="../tags/tag492.xml"/><Relationship Id="rId13" Type="http://schemas.openxmlformats.org/officeDocument/2006/relationships/tags" Target="../tags/tag375.xml"/><Relationship Id="rId129" Type="http://schemas.openxmlformats.org/officeDocument/2006/relationships/tags" Target="../tags/tag491.xml"/><Relationship Id="rId128" Type="http://schemas.openxmlformats.org/officeDocument/2006/relationships/tags" Target="../tags/tag490.xml"/><Relationship Id="rId127" Type="http://schemas.openxmlformats.org/officeDocument/2006/relationships/tags" Target="../tags/tag489.xml"/><Relationship Id="rId126" Type="http://schemas.openxmlformats.org/officeDocument/2006/relationships/tags" Target="../tags/tag488.xml"/><Relationship Id="rId125" Type="http://schemas.openxmlformats.org/officeDocument/2006/relationships/tags" Target="../tags/tag487.xml"/><Relationship Id="rId124" Type="http://schemas.openxmlformats.org/officeDocument/2006/relationships/tags" Target="../tags/tag486.xml"/><Relationship Id="rId123" Type="http://schemas.openxmlformats.org/officeDocument/2006/relationships/tags" Target="../tags/tag485.xml"/><Relationship Id="rId122" Type="http://schemas.openxmlformats.org/officeDocument/2006/relationships/tags" Target="../tags/tag484.xml"/><Relationship Id="rId121" Type="http://schemas.openxmlformats.org/officeDocument/2006/relationships/tags" Target="../tags/tag483.xml"/><Relationship Id="rId120" Type="http://schemas.openxmlformats.org/officeDocument/2006/relationships/tags" Target="../tags/tag482.xml"/><Relationship Id="rId12" Type="http://schemas.openxmlformats.org/officeDocument/2006/relationships/tags" Target="../tags/tag374.xml"/><Relationship Id="rId119" Type="http://schemas.openxmlformats.org/officeDocument/2006/relationships/tags" Target="../tags/tag481.xml"/><Relationship Id="rId118" Type="http://schemas.openxmlformats.org/officeDocument/2006/relationships/tags" Target="../tags/tag480.xml"/><Relationship Id="rId117" Type="http://schemas.openxmlformats.org/officeDocument/2006/relationships/tags" Target="../tags/tag479.xml"/><Relationship Id="rId116" Type="http://schemas.openxmlformats.org/officeDocument/2006/relationships/tags" Target="../tags/tag478.xml"/><Relationship Id="rId115" Type="http://schemas.openxmlformats.org/officeDocument/2006/relationships/tags" Target="../tags/tag477.xml"/><Relationship Id="rId114" Type="http://schemas.openxmlformats.org/officeDocument/2006/relationships/tags" Target="../tags/tag476.xml"/><Relationship Id="rId113" Type="http://schemas.openxmlformats.org/officeDocument/2006/relationships/tags" Target="../tags/tag475.xml"/><Relationship Id="rId112" Type="http://schemas.openxmlformats.org/officeDocument/2006/relationships/tags" Target="../tags/tag474.xml"/><Relationship Id="rId111" Type="http://schemas.openxmlformats.org/officeDocument/2006/relationships/tags" Target="../tags/tag473.xml"/><Relationship Id="rId110" Type="http://schemas.openxmlformats.org/officeDocument/2006/relationships/tags" Target="../tags/tag472.xml"/><Relationship Id="rId11" Type="http://schemas.openxmlformats.org/officeDocument/2006/relationships/tags" Target="../tags/tag373.xml"/><Relationship Id="rId109" Type="http://schemas.openxmlformats.org/officeDocument/2006/relationships/tags" Target="../tags/tag471.xml"/><Relationship Id="rId108" Type="http://schemas.openxmlformats.org/officeDocument/2006/relationships/tags" Target="../tags/tag470.xml"/><Relationship Id="rId107" Type="http://schemas.openxmlformats.org/officeDocument/2006/relationships/tags" Target="../tags/tag469.xml"/><Relationship Id="rId106" Type="http://schemas.openxmlformats.org/officeDocument/2006/relationships/tags" Target="../tags/tag468.xml"/><Relationship Id="rId105" Type="http://schemas.openxmlformats.org/officeDocument/2006/relationships/tags" Target="../tags/tag467.xml"/><Relationship Id="rId104" Type="http://schemas.openxmlformats.org/officeDocument/2006/relationships/tags" Target="../tags/tag466.xml"/><Relationship Id="rId103" Type="http://schemas.openxmlformats.org/officeDocument/2006/relationships/tags" Target="../tags/tag465.xml"/><Relationship Id="rId102" Type="http://schemas.openxmlformats.org/officeDocument/2006/relationships/tags" Target="../tags/tag464.xml"/><Relationship Id="rId101" Type="http://schemas.openxmlformats.org/officeDocument/2006/relationships/tags" Target="../tags/tag463.xml"/><Relationship Id="rId100" Type="http://schemas.openxmlformats.org/officeDocument/2006/relationships/tags" Target="../tags/tag462.xml"/><Relationship Id="rId10" Type="http://schemas.openxmlformats.org/officeDocument/2006/relationships/tags" Target="../tags/tag37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547.xml"/><Relationship Id="rId7" Type="http://schemas.openxmlformats.org/officeDocument/2006/relationships/tags" Target="../tags/tag546.xml"/><Relationship Id="rId6" Type="http://schemas.openxmlformats.org/officeDocument/2006/relationships/tags" Target="../tags/tag545.xml"/><Relationship Id="rId5" Type="http://schemas.openxmlformats.org/officeDocument/2006/relationships/tags" Target="../tags/tag544.xml"/><Relationship Id="rId4" Type="http://schemas.openxmlformats.org/officeDocument/2006/relationships/tags" Target="../tags/tag543.xml"/><Relationship Id="rId3" Type="http://schemas.openxmlformats.org/officeDocument/2006/relationships/tags" Target="../tags/tag542.xml"/><Relationship Id="rId2" Type="http://schemas.openxmlformats.org/officeDocument/2006/relationships/tags" Target="../tags/tag54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555.xml"/><Relationship Id="rId8" Type="http://schemas.openxmlformats.org/officeDocument/2006/relationships/tags" Target="../tags/tag554.xml"/><Relationship Id="rId7" Type="http://schemas.openxmlformats.org/officeDocument/2006/relationships/tags" Target="../tags/tag553.xml"/><Relationship Id="rId6" Type="http://schemas.openxmlformats.org/officeDocument/2006/relationships/tags" Target="../tags/tag552.xml"/><Relationship Id="rId5" Type="http://schemas.openxmlformats.org/officeDocument/2006/relationships/tags" Target="../tags/tag551.xml"/><Relationship Id="rId4" Type="http://schemas.openxmlformats.org/officeDocument/2006/relationships/tags" Target="../tags/tag550.xml"/><Relationship Id="rId3" Type="http://schemas.openxmlformats.org/officeDocument/2006/relationships/tags" Target="../tags/tag549.xml"/><Relationship Id="rId2" Type="http://schemas.openxmlformats.org/officeDocument/2006/relationships/tags" Target="../tags/tag548.xml"/><Relationship Id="rId10" Type="http://schemas.openxmlformats.org/officeDocument/2006/relationships/tags" Target="../tags/tag556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561.xml"/><Relationship Id="rId5" Type="http://schemas.openxmlformats.org/officeDocument/2006/relationships/tags" Target="../tags/tag560.xml"/><Relationship Id="rId4" Type="http://schemas.openxmlformats.org/officeDocument/2006/relationships/tags" Target="../tags/tag559.xml"/><Relationship Id="rId3" Type="http://schemas.openxmlformats.org/officeDocument/2006/relationships/tags" Target="../tags/tag558.xml"/><Relationship Id="rId2" Type="http://schemas.openxmlformats.org/officeDocument/2006/relationships/tags" Target="../tags/tag557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565.xml"/><Relationship Id="rId4" Type="http://schemas.openxmlformats.org/officeDocument/2006/relationships/tags" Target="../tags/tag564.xml"/><Relationship Id="rId3" Type="http://schemas.openxmlformats.org/officeDocument/2006/relationships/tags" Target="../tags/tag563.xml"/><Relationship Id="rId2" Type="http://schemas.openxmlformats.org/officeDocument/2006/relationships/tags" Target="../tags/tag56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572.xml"/><Relationship Id="rId7" Type="http://schemas.openxmlformats.org/officeDocument/2006/relationships/tags" Target="../tags/tag571.xml"/><Relationship Id="rId6" Type="http://schemas.openxmlformats.org/officeDocument/2006/relationships/tags" Target="../tags/tag570.xml"/><Relationship Id="rId5" Type="http://schemas.openxmlformats.org/officeDocument/2006/relationships/tags" Target="../tags/tag569.xml"/><Relationship Id="rId4" Type="http://schemas.openxmlformats.org/officeDocument/2006/relationships/tags" Target="../tags/tag568.xml"/><Relationship Id="rId3" Type="http://schemas.openxmlformats.org/officeDocument/2006/relationships/tags" Target="../tags/tag567.xml"/><Relationship Id="rId2" Type="http://schemas.openxmlformats.org/officeDocument/2006/relationships/tags" Target="../tags/tag56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578.xml"/><Relationship Id="rId6" Type="http://schemas.openxmlformats.org/officeDocument/2006/relationships/tags" Target="../tags/tag577.xml"/><Relationship Id="rId5" Type="http://schemas.openxmlformats.org/officeDocument/2006/relationships/tags" Target="../tags/tag576.xml"/><Relationship Id="rId4" Type="http://schemas.openxmlformats.org/officeDocument/2006/relationships/tags" Target="../tags/tag575.xml"/><Relationship Id="rId3" Type="http://schemas.openxmlformats.org/officeDocument/2006/relationships/tags" Target="../tags/tag574.xml"/><Relationship Id="rId2" Type="http://schemas.openxmlformats.org/officeDocument/2006/relationships/tags" Target="../tags/tag57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06" name="组合 10605"/>
          <p:cNvGrpSpPr/>
          <p:nvPr>
            <p:custDataLst>
              <p:tags r:id="rId2"/>
            </p:custDataLst>
          </p:nvPr>
        </p:nvGrpSpPr>
        <p:grpSpPr>
          <a:xfrm>
            <a:off x="5160963" y="2547937"/>
            <a:ext cx="6824663" cy="4311650"/>
            <a:chOff x="5208588" y="2547938"/>
            <a:chExt cx="6824663" cy="4311650"/>
          </a:xfrm>
        </p:grpSpPr>
        <p:sp>
          <p:nvSpPr>
            <p:cNvPr id="10437" name="Rectangle 628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11280775" y="5934075"/>
              <a:ext cx="314325" cy="925513"/>
            </a:xfrm>
            <a:prstGeom prst="rect">
              <a:avLst/>
            </a:prstGeom>
            <a:solidFill>
              <a:srgbClr val="7C6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38" name="Rectangle 629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5646738" y="5921375"/>
              <a:ext cx="314325" cy="938213"/>
            </a:xfrm>
            <a:prstGeom prst="rect">
              <a:avLst/>
            </a:prstGeom>
            <a:solidFill>
              <a:srgbClr val="7C6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39" name="Rectangle 630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5646738" y="5921375"/>
              <a:ext cx="314325" cy="204788"/>
            </a:xfrm>
            <a:prstGeom prst="rect">
              <a:avLst/>
            </a:prstGeom>
            <a:solidFill>
              <a:srgbClr val="5B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0" name="Rectangle 631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11280775" y="5921375"/>
              <a:ext cx="314325" cy="204788"/>
            </a:xfrm>
            <a:prstGeom prst="rect">
              <a:avLst/>
            </a:prstGeom>
            <a:solidFill>
              <a:srgbClr val="5B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1" name="Rectangle 632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5208588" y="5824538"/>
              <a:ext cx="6824663" cy="193675"/>
            </a:xfrm>
            <a:prstGeom prst="rect">
              <a:avLst/>
            </a:prstGeom>
            <a:solidFill>
              <a:srgbClr val="AA8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2" name="Rectangle 633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5208588" y="5921375"/>
              <a:ext cx="6824663" cy="96838"/>
            </a:xfrm>
            <a:prstGeom prst="rect">
              <a:avLst/>
            </a:prstGeom>
            <a:solidFill>
              <a:srgbClr val="7C6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3" name="Freeform 634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6383338" y="3911600"/>
              <a:ext cx="1917700" cy="1912938"/>
            </a:xfrm>
            <a:custGeom>
              <a:avLst/>
              <a:gdLst>
                <a:gd name="T0" fmla="*/ 1208 w 1208"/>
                <a:gd name="T1" fmla="*/ 1205 h 1205"/>
                <a:gd name="T2" fmla="*/ 0 w 1208"/>
                <a:gd name="T3" fmla="*/ 1205 h 1205"/>
                <a:gd name="T4" fmla="*/ 0 w 1208"/>
                <a:gd name="T5" fmla="*/ 362 h 1205"/>
                <a:gd name="T6" fmla="*/ 604 w 1208"/>
                <a:gd name="T7" fmla="*/ 0 h 1205"/>
                <a:gd name="T8" fmla="*/ 1208 w 1208"/>
                <a:gd name="T9" fmla="*/ 362 h 1205"/>
                <a:gd name="T10" fmla="*/ 1208 w 1208"/>
                <a:gd name="T11" fmla="*/ 1205 h 1205"/>
                <a:gd name="T12" fmla="*/ 1208 w 1208"/>
                <a:gd name="T13" fmla="*/ 1205 h 1205"/>
                <a:gd name="T14" fmla="*/ 1208 w 1208"/>
                <a:gd name="T15" fmla="*/ 1205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8" h="1205">
                  <a:moveTo>
                    <a:pt x="1208" y="1205"/>
                  </a:moveTo>
                  <a:lnTo>
                    <a:pt x="0" y="1205"/>
                  </a:lnTo>
                  <a:lnTo>
                    <a:pt x="0" y="362"/>
                  </a:lnTo>
                  <a:lnTo>
                    <a:pt x="604" y="0"/>
                  </a:lnTo>
                  <a:lnTo>
                    <a:pt x="1208" y="362"/>
                  </a:lnTo>
                  <a:lnTo>
                    <a:pt x="1208" y="1205"/>
                  </a:lnTo>
                  <a:close/>
                  <a:moveTo>
                    <a:pt x="1208" y="1205"/>
                  </a:moveTo>
                  <a:lnTo>
                    <a:pt x="1208" y="1205"/>
                  </a:lnTo>
                  <a:close/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4" name="Freeform 635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6383338" y="3911600"/>
              <a:ext cx="1917700" cy="1912938"/>
            </a:xfrm>
            <a:custGeom>
              <a:avLst/>
              <a:gdLst>
                <a:gd name="T0" fmla="*/ 1208 w 1208"/>
                <a:gd name="T1" fmla="*/ 1205 h 1205"/>
                <a:gd name="T2" fmla="*/ 0 w 1208"/>
                <a:gd name="T3" fmla="*/ 1205 h 1205"/>
                <a:gd name="T4" fmla="*/ 0 w 1208"/>
                <a:gd name="T5" fmla="*/ 362 h 1205"/>
                <a:gd name="T6" fmla="*/ 604 w 1208"/>
                <a:gd name="T7" fmla="*/ 0 h 1205"/>
                <a:gd name="T8" fmla="*/ 1208 w 1208"/>
                <a:gd name="T9" fmla="*/ 362 h 1205"/>
                <a:gd name="T10" fmla="*/ 1208 w 1208"/>
                <a:gd name="T11" fmla="*/ 1205 h 1205"/>
                <a:gd name="T12" fmla="*/ 1208 w 1208"/>
                <a:gd name="T13" fmla="*/ 1205 h 1205"/>
                <a:gd name="T14" fmla="*/ 1208 w 1208"/>
                <a:gd name="T15" fmla="*/ 1205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8" h="1205">
                  <a:moveTo>
                    <a:pt x="1208" y="1205"/>
                  </a:moveTo>
                  <a:lnTo>
                    <a:pt x="0" y="1205"/>
                  </a:lnTo>
                  <a:lnTo>
                    <a:pt x="0" y="362"/>
                  </a:lnTo>
                  <a:lnTo>
                    <a:pt x="604" y="0"/>
                  </a:lnTo>
                  <a:lnTo>
                    <a:pt x="1208" y="362"/>
                  </a:lnTo>
                  <a:lnTo>
                    <a:pt x="1208" y="1205"/>
                  </a:lnTo>
                  <a:moveTo>
                    <a:pt x="1208" y="1205"/>
                  </a:moveTo>
                  <a:lnTo>
                    <a:pt x="1208" y="120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5" name="Rectangle 636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6750050" y="4295775"/>
              <a:ext cx="1223963" cy="12255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6" name="Freeform 637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6383338" y="4486275"/>
              <a:ext cx="1917700" cy="1338263"/>
            </a:xfrm>
            <a:custGeom>
              <a:avLst/>
              <a:gdLst>
                <a:gd name="T0" fmla="*/ 557 w 1208"/>
                <a:gd name="T1" fmla="*/ 422 h 843"/>
                <a:gd name="T2" fmla="*/ 0 w 1208"/>
                <a:gd name="T3" fmla="*/ 843 h 843"/>
                <a:gd name="T4" fmla="*/ 0 w 1208"/>
                <a:gd name="T5" fmla="*/ 0 h 843"/>
                <a:gd name="T6" fmla="*/ 557 w 1208"/>
                <a:gd name="T7" fmla="*/ 422 h 843"/>
                <a:gd name="T8" fmla="*/ 652 w 1208"/>
                <a:gd name="T9" fmla="*/ 422 h 843"/>
                <a:gd name="T10" fmla="*/ 1208 w 1208"/>
                <a:gd name="T11" fmla="*/ 843 h 843"/>
                <a:gd name="T12" fmla="*/ 1208 w 1208"/>
                <a:gd name="T13" fmla="*/ 0 h 843"/>
                <a:gd name="T14" fmla="*/ 652 w 1208"/>
                <a:gd name="T15" fmla="*/ 422 h 843"/>
                <a:gd name="T16" fmla="*/ 652 w 1208"/>
                <a:gd name="T17" fmla="*/ 422 h 843"/>
                <a:gd name="T18" fmla="*/ 652 w 1208"/>
                <a:gd name="T19" fmla="*/ 422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8" h="843">
                  <a:moveTo>
                    <a:pt x="557" y="422"/>
                  </a:moveTo>
                  <a:lnTo>
                    <a:pt x="0" y="843"/>
                  </a:lnTo>
                  <a:lnTo>
                    <a:pt x="0" y="0"/>
                  </a:lnTo>
                  <a:lnTo>
                    <a:pt x="557" y="422"/>
                  </a:lnTo>
                  <a:close/>
                  <a:moveTo>
                    <a:pt x="652" y="422"/>
                  </a:moveTo>
                  <a:lnTo>
                    <a:pt x="1208" y="843"/>
                  </a:lnTo>
                  <a:lnTo>
                    <a:pt x="1208" y="0"/>
                  </a:lnTo>
                  <a:lnTo>
                    <a:pt x="652" y="422"/>
                  </a:lnTo>
                  <a:close/>
                  <a:moveTo>
                    <a:pt x="652" y="422"/>
                  </a:moveTo>
                  <a:lnTo>
                    <a:pt x="652" y="422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7" name="Freeform 638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6383338" y="4486275"/>
              <a:ext cx="1917700" cy="1338263"/>
            </a:xfrm>
            <a:custGeom>
              <a:avLst/>
              <a:gdLst>
                <a:gd name="T0" fmla="*/ 557 w 1208"/>
                <a:gd name="T1" fmla="*/ 422 h 843"/>
                <a:gd name="T2" fmla="*/ 0 w 1208"/>
                <a:gd name="T3" fmla="*/ 843 h 843"/>
                <a:gd name="T4" fmla="*/ 0 w 1208"/>
                <a:gd name="T5" fmla="*/ 0 h 843"/>
                <a:gd name="T6" fmla="*/ 557 w 1208"/>
                <a:gd name="T7" fmla="*/ 422 h 843"/>
                <a:gd name="T8" fmla="*/ 652 w 1208"/>
                <a:gd name="T9" fmla="*/ 422 h 843"/>
                <a:gd name="T10" fmla="*/ 1208 w 1208"/>
                <a:gd name="T11" fmla="*/ 843 h 843"/>
                <a:gd name="T12" fmla="*/ 1208 w 1208"/>
                <a:gd name="T13" fmla="*/ 0 h 843"/>
                <a:gd name="T14" fmla="*/ 652 w 1208"/>
                <a:gd name="T15" fmla="*/ 422 h 843"/>
                <a:gd name="T16" fmla="*/ 652 w 1208"/>
                <a:gd name="T17" fmla="*/ 422 h 843"/>
                <a:gd name="T18" fmla="*/ 652 w 1208"/>
                <a:gd name="T19" fmla="*/ 422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8" h="843">
                  <a:moveTo>
                    <a:pt x="557" y="422"/>
                  </a:moveTo>
                  <a:lnTo>
                    <a:pt x="0" y="843"/>
                  </a:lnTo>
                  <a:lnTo>
                    <a:pt x="0" y="0"/>
                  </a:lnTo>
                  <a:lnTo>
                    <a:pt x="557" y="422"/>
                  </a:lnTo>
                  <a:moveTo>
                    <a:pt x="652" y="422"/>
                  </a:moveTo>
                  <a:lnTo>
                    <a:pt x="1208" y="843"/>
                  </a:lnTo>
                  <a:lnTo>
                    <a:pt x="1208" y="0"/>
                  </a:lnTo>
                  <a:lnTo>
                    <a:pt x="652" y="422"/>
                  </a:lnTo>
                  <a:moveTo>
                    <a:pt x="652" y="422"/>
                  </a:moveTo>
                  <a:lnTo>
                    <a:pt x="652" y="4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8" name="Freeform 639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6383338" y="4432300"/>
              <a:ext cx="1917700" cy="1392238"/>
            </a:xfrm>
            <a:custGeom>
              <a:avLst/>
              <a:gdLst>
                <a:gd name="T0" fmla="*/ 1208 w 1208"/>
                <a:gd name="T1" fmla="*/ 877 h 877"/>
                <a:gd name="T2" fmla="*/ 0 w 1208"/>
                <a:gd name="T3" fmla="*/ 877 h 877"/>
                <a:gd name="T4" fmla="*/ 604 w 1208"/>
                <a:gd name="T5" fmla="*/ 420 h 877"/>
                <a:gd name="T6" fmla="*/ 1208 w 1208"/>
                <a:gd name="T7" fmla="*/ 877 h 877"/>
                <a:gd name="T8" fmla="*/ 312 w 1208"/>
                <a:gd name="T9" fmla="*/ 0 h 877"/>
                <a:gd name="T10" fmla="*/ 557 w 1208"/>
                <a:gd name="T11" fmla="*/ 0 h 877"/>
                <a:gd name="T12" fmla="*/ 557 w 1208"/>
                <a:gd name="T13" fmla="*/ 34 h 877"/>
                <a:gd name="T14" fmla="*/ 312 w 1208"/>
                <a:gd name="T15" fmla="*/ 34 h 877"/>
                <a:gd name="T16" fmla="*/ 312 w 1208"/>
                <a:gd name="T17" fmla="*/ 0 h 877"/>
                <a:gd name="T18" fmla="*/ 312 w 1208"/>
                <a:gd name="T19" fmla="*/ 74 h 877"/>
                <a:gd name="T20" fmla="*/ 636 w 1208"/>
                <a:gd name="T21" fmla="*/ 74 h 877"/>
                <a:gd name="T22" fmla="*/ 636 w 1208"/>
                <a:gd name="T23" fmla="*/ 108 h 877"/>
                <a:gd name="T24" fmla="*/ 312 w 1208"/>
                <a:gd name="T25" fmla="*/ 108 h 877"/>
                <a:gd name="T26" fmla="*/ 312 w 1208"/>
                <a:gd name="T27" fmla="*/ 74 h 877"/>
                <a:gd name="T28" fmla="*/ 312 w 1208"/>
                <a:gd name="T29" fmla="*/ 149 h 877"/>
                <a:gd name="T30" fmla="*/ 636 w 1208"/>
                <a:gd name="T31" fmla="*/ 149 h 877"/>
                <a:gd name="T32" fmla="*/ 636 w 1208"/>
                <a:gd name="T33" fmla="*/ 183 h 877"/>
                <a:gd name="T34" fmla="*/ 312 w 1208"/>
                <a:gd name="T35" fmla="*/ 183 h 877"/>
                <a:gd name="T36" fmla="*/ 312 w 1208"/>
                <a:gd name="T37" fmla="*/ 149 h 877"/>
                <a:gd name="T38" fmla="*/ 312 w 1208"/>
                <a:gd name="T39" fmla="*/ 219 h 877"/>
                <a:gd name="T40" fmla="*/ 814 w 1208"/>
                <a:gd name="T41" fmla="*/ 219 h 877"/>
                <a:gd name="T42" fmla="*/ 814 w 1208"/>
                <a:gd name="T43" fmla="*/ 253 h 877"/>
                <a:gd name="T44" fmla="*/ 312 w 1208"/>
                <a:gd name="T45" fmla="*/ 253 h 877"/>
                <a:gd name="T46" fmla="*/ 312 w 1208"/>
                <a:gd name="T47" fmla="*/ 219 h 877"/>
                <a:gd name="T48" fmla="*/ 312 w 1208"/>
                <a:gd name="T49" fmla="*/ 219 h 877"/>
                <a:gd name="T50" fmla="*/ 312 w 1208"/>
                <a:gd name="T51" fmla="*/ 219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877">
                  <a:moveTo>
                    <a:pt x="1208" y="877"/>
                  </a:moveTo>
                  <a:lnTo>
                    <a:pt x="0" y="877"/>
                  </a:lnTo>
                  <a:lnTo>
                    <a:pt x="604" y="420"/>
                  </a:lnTo>
                  <a:lnTo>
                    <a:pt x="1208" y="877"/>
                  </a:lnTo>
                  <a:close/>
                  <a:moveTo>
                    <a:pt x="312" y="0"/>
                  </a:moveTo>
                  <a:lnTo>
                    <a:pt x="557" y="0"/>
                  </a:lnTo>
                  <a:lnTo>
                    <a:pt x="557" y="34"/>
                  </a:lnTo>
                  <a:lnTo>
                    <a:pt x="312" y="34"/>
                  </a:lnTo>
                  <a:lnTo>
                    <a:pt x="312" y="0"/>
                  </a:lnTo>
                  <a:close/>
                  <a:moveTo>
                    <a:pt x="312" y="74"/>
                  </a:moveTo>
                  <a:lnTo>
                    <a:pt x="636" y="74"/>
                  </a:lnTo>
                  <a:lnTo>
                    <a:pt x="636" y="108"/>
                  </a:lnTo>
                  <a:lnTo>
                    <a:pt x="312" y="108"/>
                  </a:lnTo>
                  <a:lnTo>
                    <a:pt x="312" y="74"/>
                  </a:lnTo>
                  <a:close/>
                  <a:moveTo>
                    <a:pt x="312" y="149"/>
                  </a:moveTo>
                  <a:lnTo>
                    <a:pt x="636" y="149"/>
                  </a:lnTo>
                  <a:lnTo>
                    <a:pt x="636" y="183"/>
                  </a:lnTo>
                  <a:lnTo>
                    <a:pt x="312" y="183"/>
                  </a:lnTo>
                  <a:lnTo>
                    <a:pt x="312" y="149"/>
                  </a:lnTo>
                  <a:close/>
                  <a:moveTo>
                    <a:pt x="312" y="219"/>
                  </a:moveTo>
                  <a:lnTo>
                    <a:pt x="814" y="219"/>
                  </a:lnTo>
                  <a:lnTo>
                    <a:pt x="814" y="253"/>
                  </a:lnTo>
                  <a:lnTo>
                    <a:pt x="312" y="253"/>
                  </a:lnTo>
                  <a:lnTo>
                    <a:pt x="312" y="219"/>
                  </a:lnTo>
                  <a:close/>
                  <a:moveTo>
                    <a:pt x="312" y="219"/>
                  </a:moveTo>
                  <a:lnTo>
                    <a:pt x="312" y="21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49" name="Freeform 640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6383338" y="4432300"/>
              <a:ext cx="1917700" cy="1392238"/>
            </a:xfrm>
            <a:custGeom>
              <a:avLst/>
              <a:gdLst>
                <a:gd name="T0" fmla="*/ 1208 w 1208"/>
                <a:gd name="T1" fmla="*/ 877 h 877"/>
                <a:gd name="T2" fmla="*/ 0 w 1208"/>
                <a:gd name="T3" fmla="*/ 877 h 877"/>
                <a:gd name="T4" fmla="*/ 604 w 1208"/>
                <a:gd name="T5" fmla="*/ 420 h 877"/>
                <a:gd name="T6" fmla="*/ 1208 w 1208"/>
                <a:gd name="T7" fmla="*/ 877 h 877"/>
                <a:gd name="T8" fmla="*/ 312 w 1208"/>
                <a:gd name="T9" fmla="*/ 0 h 877"/>
                <a:gd name="T10" fmla="*/ 557 w 1208"/>
                <a:gd name="T11" fmla="*/ 0 h 877"/>
                <a:gd name="T12" fmla="*/ 557 w 1208"/>
                <a:gd name="T13" fmla="*/ 34 h 877"/>
                <a:gd name="T14" fmla="*/ 312 w 1208"/>
                <a:gd name="T15" fmla="*/ 34 h 877"/>
                <a:gd name="T16" fmla="*/ 312 w 1208"/>
                <a:gd name="T17" fmla="*/ 0 h 877"/>
                <a:gd name="T18" fmla="*/ 312 w 1208"/>
                <a:gd name="T19" fmla="*/ 74 h 877"/>
                <a:gd name="T20" fmla="*/ 636 w 1208"/>
                <a:gd name="T21" fmla="*/ 74 h 877"/>
                <a:gd name="T22" fmla="*/ 636 w 1208"/>
                <a:gd name="T23" fmla="*/ 108 h 877"/>
                <a:gd name="T24" fmla="*/ 312 w 1208"/>
                <a:gd name="T25" fmla="*/ 108 h 877"/>
                <a:gd name="T26" fmla="*/ 312 w 1208"/>
                <a:gd name="T27" fmla="*/ 74 h 877"/>
                <a:gd name="T28" fmla="*/ 312 w 1208"/>
                <a:gd name="T29" fmla="*/ 149 h 877"/>
                <a:gd name="T30" fmla="*/ 636 w 1208"/>
                <a:gd name="T31" fmla="*/ 149 h 877"/>
                <a:gd name="T32" fmla="*/ 636 w 1208"/>
                <a:gd name="T33" fmla="*/ 183 h 877"/>
                <a:gd name="T34" fmla="*/ 312 w 1208"/>
                <a:gd name="T35" fmla="*/ 183 h 877"/>
                <a:gd name="T36" fmla="*/ 312 w 1208"/>
                <a:gd name="T37" fmla="*/ 149 h 877"/>
                <a:gd name="T38" fmla="*/ 312 w 1208"/>
                <a:gd name="T39" fmla="*/ 219 h 877"/>
                <a:gd name="T40" fmla="*/ 814 w 1208"/>
                <a:gd name="T41" fmla="*/ 219 h 877"/>
                <a:gd name="T42" fmla="*/ 814 w 1208"/>
                <a:gd name="T43" fmla="*/ 253 h 877"/>
                <a:gd name="T44" fmla="*/ 312 w 1208"/>
                <a:gd name="T45" fmla="*/ 253 h 877"/>
                <a:gd name="T46" fmla="*/ 312 w 1208"/>
                <a:gd name="T47" fmla="*/ 219 h 877"/>
                <a:gd name="T48" fmla="*/ 312 w 1208"/>
                <a:gd name="T49" fmla="*/ 219 h 877"/>
                <a:gd name="T50" fmla="*/ 312 w 1208"/>
                <a:gd name="T51" fmla="*/ 219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877">
                  <a:moveTo>
                    <a:pt x="1208" y="877"/>
                  </a:moveTo>
                  <a:lnTo>
                    <a:pt x="0" y="877"/>
                  </a:lnTo>
                  <a:lnTo>
                    <a:pt x="604" y="420"/>
                  </a:lnTo>
                  <a:lnTo>
                    <a:pt x="1208" y="877"/>
                  </a:lnTo>
                  <a:moveTo>
                    <a:pt x="312" y="0"/>
                  </a:moveTo>
                  <a:lnTo>
                    <a:pt x="557" y="0"/>
                  </a:lnTo>
                  <a:lnTo>
                    <a:pt x="557" y="34"/>
                  </a:lnTo>
                  <a:lnTo>
                    <a:pt x="312" y="34"/>
                  </a:lnTo>
                  <a:lnTo>
                    <a:pt x="312" y="0"/>
                  </a:lnTo>
                  <a:moveTo>
                    <a:pt x="312" y="74"/>
                  </a:moveTo>
                  <a:lnTo>
                    <a:pt x="636" y="74"/>
                  </a:lnTo>
                  <a:lnTo>
                    <a:pt x="636" y="108"/>
                  </a:lnTo>
                  <a:lnTo>
                    <a:pt x="312" y="108"/>
                  </a:lnTo>
                  <a:lnTo>
                    <a:pt x="312" y="74"/>
                  </a:lnTo>
                  <a:moveTo>
                    <a:pt x="312" y="149"/>
                  </a:moveTo>
                  <a:lnTo>
                    <a:pt x="636" y="149"/>
                  </a:lnTo>
                  <a:lnTo>
                    <a:pt x="636" y="183"/>
                  </a:lnTo>
                  <a:lnTo>
                    <a:pt x="312" y="183"/>
                  </a:lnTo>
                  <a:lnTo>
                    <a:pt x="312" y="149"/>
                  </a:lnTo>
                  <a:moveTo>
                    <a:pt x="312" y="219"/>
                  </a:moveTo>
                  <a:lnTo>
                    <a:pt x="814" y="219"/>
                  </a:lnTo>
                  <a:lnTo>
                    <a:pt x="814" y="253"/>
                  </a:lnTo>
                  <a:lnTo>
                    <a:pt x="312" y="253"/>
                  </a:lnTo>
                  <a:lnTo>
                    <a:pt x="312" y="219"/>
                  </a:lnTo>
                  <a:moveTo>
                    <a:pt x="312" y="219"/>
                  </a:moveTo>
                  <a:lnTo>
                    <a:pt x="312" y="2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0" name="Freeform 641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7556500" y="4438650"/>
              <a:ext cx="209550" cy="214313"/>
            </a:xfrm>
            <a:custGeom>
              <a:avLst/>
              <a:gdLst>
                <a:gd name="T0" fmla="*/ 63 w 132"/>
                <a:gd name="T1" fmla="*/ 101 h 135"/>
                <a:gd name="T2" fmla="*/ 40 w 132"/>
                <a:gd name="T3" fmla="*/ 101 h 135"/>
                <a:gd name="T4" fmla="*/ 27 w 132"/>
                <a:gd name="T5" fmla="*/ 73 h 135"/>
                <a:gd name="T6" fmla="*/ 47 w 132"/>
                <a:gd name="T7" fmla="*/ 34 h 135"/>
                <a:gd name="T8" fmla="*/ 75 w 132"/>
                <a:gd name="T9" fmla="*/ 32 h 135"/>
                <a:gd name="T10" fmla="*/ 87 w 132"/>
                <a:gd name="T11" fmla="*/ 31 h 135"/>
                <a:gd name="T12" fmla="*/ 89 w 132"/>
                <a:gd name="T13" fmla="*/ 78 h 135"/>
                <a:gd name="T14" fmla="*/ 88 w 132"/>
                <a:gd name="T15" fmla="*/ 92 h 135"/>
                <a:gd name="T16" fmla="*/ 101 w 132"/>
                <a:gd name="T17" fmla="*/ 89 h 135"/>
                <a:gd name="T18" fmla="*/ 118 w 132"/>
                <a:gd name="T19" fmla="*/ 54 h 135"/>
                <a:gd name="T20" fmla="*/ 95 w 132"/>
                <a:gd name="T21" fmla="*/ 16 h 135"/>
                <a:gd name="T22" fmla="*/ 39 w 132"/>
                <a:gd name="T23" fmla="*/ 18 h 135"/>
                <a:gd name="T24" fmla="*/ 10 w 132"/>
                <a:gd name="T25" fmla="*/ 71 h 135"/>
                <a:gd name="T26" fmla="*/ 39 w 132"/>
                <a:gd name="T27" fmla="*/ 118 h 135"/>
                <a:gd name="T28" fmla="*/ 101 w 132"/>
                <a:gd name="T29" fmla="*/ 118 h 135"/>
                <a:gd name="T30" fmla="*/ 132 w 132"/>
                <a:gd name="T31" fmla="*/ 103 h 135"/>
                <a:gd name="T32" fmla="*/ 100 w 132"/>
                <a:gd name="T33" fmla="*/ 130 h 135"/>
                <a:gd name="T34" fmla="*/ 42 w 132"/>
                <a:gd name="T35" fmla="*/ 131 h 135"/>
                <a:gd name="T36" fmla="*/ 6 w 132"/>
                <a:gd name="T37" fmla="*/ 100 h 135"/>
                <a:gd name="T38" fmla="*/ 7 w 132"/>
                <a:gd name="T39" fmla="*/ 39 h 135"/>
                <a:gd name="T40" fmla="*/ 69 w 132"/>
                <a:gd name="T41" fmla="*/ 0 h 135"/>
                <a:gd name="T42" fmla="*/ 122 w 132"/>
                <a:gd name="T43" fmla="*/ 29 h 135"/>
                <a:gd name="T44" fmla="*/ 115 w 132"/>
                <a:gd name="T45" fmla="*/ 91 h 135"/>
                <a:gd name="T46" fmla="*/ 79 w 132"/>
                <a:gd name="T47" fmla="*/ 103 h 135"/>
                <a:gd name="T48" fmla="*/ 74 w 132"/>
                <a:gd name="T49" fmla="*/ 93 h 135"/>
                <a:gd name="T50" fmla="*/ 44 w 132"/>
                <a:gd name="T51" fmla="*/ 89 h 135"/>
                <a:gd name="T52" fmla="*/ 63 w 132"/>
                <a:gd name="T53" fmla="*/ 92 h 135"/>
                <a:gd name="T54" fmla="*/ 78 w 132"/>
                <a:gd name="T55" fmla="*/ 73 h 135"/>
                <a:gd name="T56" fmla="*/ 75 w 132"/>
                <a:gd name="T57" fmla="*/ 44 h 135"/>
                <a:gd name="T58" fmla="*/ 56 w 132"/>
                <a:gd name="T59" fmla="*/ 41 h 135"/>
                <a:gd name="T60" fmla="*/ 42 w 132"/>
                <a:gd name="T61" fmla="*/ 61 h 135"/>
                <a:gd name="T62" fmla="*/ 40 w 132"/>
                <a:gd name="T63" fmla="*/ 7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2" h="135">
                  <a:moveTo>
                    <a:pt x="74" y="93"/>
                  </a:moveTo>
                  <a:cubicBezTo>
                    <a:pt x="71" y="96"/>
                    <a:pt x="67" y="99"/>
                    <a:pt x="63" y="101"/>
                  </a:cubicBezTo>
                  <a:cubicBezTo>
                    <a:pt x="60" y="103"/>
                    <a:pt x="56" y="105"/>
                    <a:pt x="52" y="105"/>
                  </a:cubicBezTo>
                  <a:cubicBezTo>
                    <a:pt x="48" y="105"/>
                    <a:pt x="44" y="103"/>
                    <a:pt x="40" y="101"/>
                  </a:cubicBezTo>
                  <a:cubicBezTo>
                    <a:pt x="36" y="99"/>
                    <a:pt x="33" y="95"/>
                    <a:pt x="30" y="90"/>
                  </a:cubicBezTo>
                  <a:cubicBezTo>
                    <a:pt x="28" y="85"/>
                    <a:pt x="27" y="79"/>
                    <a:pt x="27" y="73"/>
                  </a:cubicBezTo>
                  <a:cubicBezTo>
                    <a:pt x="27" y="66"/>
                    <a:pt x="29" y="58"/>
                    <a:pt x="33" y="51"/>
                  </a:cubicBezTo>
                  <a:cubicBezTo>
                    <a:pt x="36" y="43"/>
                    <a:pt x="41" y="38"/>
                    <a:pt x="47" y="34"/>
                  </a:cubicBezTo>
                  <a:cubicBezTo>
                    <a:pt x="52" y="30"/>
                    <a:pt x="58" y="29"/>
                    <a:pt x="63" y="29"/>
                  </a:cubicBezTo>
                  <a:cubicBezTo>
                    <a:pt x="67" y="29"/>
                    <a:pt x="71" y="30"/>
                    <a:pt x="75" y="32"/>
                  </a:cubicBezTo>
                  <a:cubicBezTo>
                    <a:pt x="78" y="34"/>
                    <a:pt x="82" y="37"/>
                    <a:pt x="84" y="41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89" y="78"/>
                    <a:pt x="89" y="78"/>
                    <a:pt x="89" y="78"/>
                  </a:cubicBezTo>
                  <a:cubicBezTo>
                    <a:pt x="88" y="84"/>
                    <a:pt x="87" y="88"/>
                    <a:pt x="87" y="88"/>
                  </a:cubicBezTo>
                  <a:cubicBezTo>
                    <a:pt x="87" y="90"/>
                    <a:pt x="87" y="91"/>
                    <a:pt x="88" y="92"/>
                  </a:cubicBezTo>
                  <a:cubicBezTo>
                    <a:pt x="89" y="92"/>
                    <a:pt x="90" y="93"/>
                    <a:pt x="92" y="93"/>
                  </a:cubicBezTo>
                  <a:cubicBezTo>
                    <a:pt x="94" y="93"/>
                    <a:pt x="97" y="92"/>
                    <a:pt x="101" y="89"/>
                  </a:cubicBezTo>
                  <a:cubicBezTo>
                    <a:pt x="107" y="85"/>
                    <a:pt x="111" y="80"/>
                    <a:pt x="114" y="74"/>
                  </a:cubicBezTo>
                  <a:cubicBezTo>
                    <a:pt x="117" y="68"/>
                    <a:pt x="118" y="61"/>
                    <a:pt x="118" y="54"/>
                  </a:cubicBezTo>
                  <a:cubicBezTo>
                    <a:pt x="118" y="47"/>
                    <a:pt x="117" y="39"/>
                    <a:pt x="113" y="33"/>
                  </a:cubicBezTo>
                  <a:cubicBezTo>
                    <a:pt x="109" y="26"/>
                    <a:pt x="103" y="21"/>
                    <a:pt x="95" y="16"/>
                  </a:cubicBezTo>
                  <a:cubicBezTo>
                    <a:pt x="87" y="12"/>
                    <a:pt x="78" y="10"/>
                    <a:pt x="69" y="10"/>
                  </a:cubicBezTo>
                  <a:cubicBezTo>
                    <a:pt x="58" y="10"/>
                    <a:pt x="48" y="13"/>
                    <a:pt x="39" y="18"/>
                  </a:cubicBezTo>
                  <a:cubicBezTo>
                    <a:pt x="30" y="23"/>
                    <a:pt x="23" y="30"/>
                    <a:pt x="18" y="40"/>
                  </a:cubicBezTo>
                  <a:cubicBezTo>
                    <a:pt x="13" y="49"/>
                    <a:pt x="10" y="60"/>
                    <a:pt x="10" y="71"/>
                  </a:cubicBezTo>
                  <a:cubicBezTo>
                    <a:pt x="10" y="82"/>
                    <a:pt x="13" y="92"/>
                    <a:pt x="18" y="100"/>
                  </a:cubicBezTo>
                  <a:cubicBezTo>
                    <a:pt x="23" y="108"/>
                    <a:pt x="30" y="114"/>
                    <a:pt x="39" y="118"/>
                  </a:cubicBezTo>
                  <a:cubicBezTo>
                    <a:pt x="49" y="122"/>
                    <a:pt x="59" y="124"/>
                    <a:pt x="71" y="124"/>
                  </a:cubicBezTo>
                  <a:cubicBezTo>
                    <a:pt x="83" y="124"/>
                    <a:pt x="93" y="122"/>
                    <a:pt x="101" y="118"/>
                  </a:cubicBezTo>
                  <a:cubicBezTo>
                    <a:pt x="109" y="114"/>
                    <a:pt x="116" y="109"/>
                    <a:pt x="120" y="103"/>
                  </a:cubicBezTo>
                  <a:cubicBezTo>
                    <a:pt x="132" y="103"/>
                    <a:pt x="132" y="103"/>
                    <a:pt x="132" y="103"/>
                  </a:cubicBezTo>
                  <a:cubicBezTo>
                    <a:pt x="130" y="108"/>
                    <a:pt x="126" y="113"/>
                    <a:pt x="120" y="118"/>
                  </a:cubicBezTo>
                  <a:cubicBezTo>
                    <a:pt x="115" y="123"/>
                    <a:pt x="108" y="127"/>
                    <a:pt x="100" y="130"/>
                  </a:cubicBezTo>
                  <a:cubicBezTo>
                    <a:pt x="92" y="133"/>
                    <a:pt x="82" y="135"/>
                    <a:pt x="71" y="135"/>
                  </a:cubicBezTo>
                  <a:cubicBezTo>
                    <a:pt x="61" y="135"/>
                    <a:pt x="51" y="133"/>
                    <a:pt x="42" y="131"/>
                  </a:cubicBezTo>
                  <a:cubicBezTo>
                    <a:pt x="33" y="128"/>
                    <a:pt x="26" y="124"/>
                    <a:pt x="20" y="119"/>
                  </a:cubicBezTo>
                  <a:cubicBezTo>
                    <a:pt x="14" y="113"/>
                    <a:pt x="9" y="107"/>
                    <a:pt x="6" y="100"/>
                  </a:cubicBezTo>
                  <a:cubicBezTo>
                    <a:pt x="2" y="91"/>
                    <a:pt x="0" y="82"/>
                    <a:pt x="0" y="72"/>
                  </a:cubicBezTo>
                  <a:cubicBezTo>
                    <a:pt x="0" y="60"/>
                    <a:pt x="2" y="50"/>
                    <a:pt x="7" y="39"/>
                  </a:cubicBezTo>
                  <a:cubicBezTo>
                    <a:pt x="13" y="27"/>
                    <a:pt x="21" y="17"/>
                    <a:pt x="31" y="10"/>
                  </a:cubicBezTo>
                  <a:cubicBezTo>
                    <a:pt x="42" y="4"/>
                    <a:pt x="54" y="0"/>
                    <a:pt x="69" y="0"/>
                  </a:cubicBezTo>
                  <a:cubicBezTo>
                    <a:pt x="81" y="0"/>
                    <a:pt x="91" y="3"/>
                    <a:pt x="100" y="7"/>
                  </a:cubicBezTo>
                  <a:cubicBezTo>
                    <a:pt x="110" y="12"/>
                    <a:pt x="117" y="19"/>
                    <a:pt x="122" y="29"/>
                  </a:cubicBezTo>
                  <a:cubicBezTo>
                    <a:pt x="127" y="37"/>
                    <a:pt x="129" y="45"/>
                    <a:pt x="129" y="55"/>
                  </a:cubicBezTo>
                  <a:cubicBezTo>
                    <a:pt x="129" y="68"/>
                    <a:pt x="124" y="80"/>
                    <a:pt x="115" y="91"/>
                  </a:cubicBezTo>
                  <a:cubicBezTo>
                    <a:pt x="106" y="100"/>
                    <a:pt x="97" y="105"/>
                    <a:pt x="87" y="105"/>
                  </a:cubicBezTo>
                  <a:cubicBezTo>
                    <a:pt x="84" y="105"/>
                    <a:pt x="81" y="104"/>
                    <a:pt x="79" y="103"/>
                  </a:cubicBezTo>
                  <a:cubicBezTo>
                    <a:pt x="77" y="102"/>
                    <a:pt x="75" y="101"/>
                    <a:pt x="75" y="99"/>
                  </a:cubicBezTo>
                  <a:cubicBezTo>
                    <a:pt x="74" y="98"/>
                    <a:pt x="74" y="96"/>
                    <a:pt x="74" y="93"/>
                  </a:cubicBezTo>
                  <a:close/>
                  <a:moveTo>
                    <a:pt x="40" y="74"/>
                  </a:moveTo>
                  <a:cubicBezTo>
                    <a:pt x="40" y="80"/>
                    <a:pt x="41" y="85"/>
                    <a:pt x="44" y="89"/>
                  </a:cubicBezTo>
                  <a:cubicBezTo>
                    <a:pt x="47" y="92"/>
                    <a:pt x="51" y="94"/>
                    <a:pt x="55" y="94"/>
                  </a:cubicBezTo>
                  <a:cubicBezTo>
                    <a:pt x="57" y="94"/>
                    <a:pt x="60" y="93"/>
                    <a:pt x="63" y="92"/>
                  </a:cubicBezTo>
                  <a:cubicBezTo>
                    <a:pt x="66" y="90"/>
                    <a:pt x="69" y="88"/>
                    <a:pt x="71" y="85"/>
                  </a:cubicBezTo>
                  <a:cubicBezTo>
                    <a:pt x="74" y="82"/>
                    <a:pt x="76" y="78"/>
                    <a:pt x="78" y="73"/>
                  </a:cubicBezTo>
                  <a:cubicBezTo>
                    <a:pt x="79" y="68"/>
                    <a:pt x="80" y="64"/>
                    <a:pt x="80" y="59"/>
                  </a:cubicBezTo>
                  <a:cubicBezTo>
                    <a:pt x="80" y="53"/>
                    <a:pt x="79" y="48"/>
                    <a:pt x="75" y="44"/>
                  </a:cubicBezTo>
                  <a:cubicBezTo>
                    <a:pt x="72" y="41"/>
                    <a:pt x="68" y="39"/>
                    <a:pt x="64" y="39"/>
                  </a:cubicBezTo>
                  <a:cubicBezTo>
                    <a:pt x="61" y="39"/>
                    <a:pt x="58" y="40"/>
                    <a:pt x="56" y="41"/>
                  </a:cubicBezTo>
                  <a:cubicBezTo>
                    <a:pt x="53" y="43"/>
                    <a:pt x="50" y="45"/>
                    <a:pt x="48" y="49"/>
                  </a:cubicBezTo>
                  <a:cubicBezTo>
                    <a:pt x="45" y="52"/>
                    <a:pt x="43" y="56"/>
                    <a:pt x="42" y="61"/>
                  </a:cubicBezTo>
                  <a:cubicBezTo>
                    <a:pt x="41" y="65"/>
                    <a:pt x="40" y="70"/>
                    <a:pt x="40" y="74"/>
                  </a:cubicBezTo>
                  <a:close/>
                  <a:moveTo>
                    <a:pt x="40" y="74"/>
                  </a:moveTo>
                  <a:cubicBezTo>
                    <a:pt x="40" y="74"/>
                    <a:pt x="40" y="74"/>
                    <a:pt x="40" y="74"/>
                  </a:cubicBezTo>
                </a:path>
              </a:pathLst>
            </a:custGeom>
            <a:solidFill>
              <a:srgbClr val="FDC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1" name="Rectangle 642"/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5781675" y="5527675"/>
              <a:ext cx="133350" cy="214313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2" name="Rectangle 643"/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5781675" y="5527675"/>
              <a:ext cx="66675" cy="214313"/>
            </a:xfrm>
            <a:prstGeom prst="rect">
              <a:avLst/>
            </a:pr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3" name="Freeform 644"/>
            <p:cNvSpPr>
              <a:spLocks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5434013" y="4832350"/>
              <a:ext cx="830263" cy="708025"/>
            </a:xfrm>
            <a:custGeom>
              <a:avLst/>
              <a:gdLst>
                <a:gd name="T0" fmla="*/ 452 w 523"/>
                <a:gd name="T1" fmla="*/ 445 h 445"/>
                <a:gd name="T2" fmla="*/ 70 w 523"/>
                <a:gd name="T3" fmla="*/ 445 h 445"/>
                <a:gd name="T4" fmla="*/ 0 w 523"/>
                <a:gd name="T5" fmla="*/ 375 h 445"/>
                <a:gd name="T6" fmla="*/ 0 w 523"/>
                <a:gd name="T7" fmla="*/ 71 h 445"/>
                <a:gd name="T8" fmla="*/ 70 w 523"/>
                <a:gd name="T9" fmla="*/ 0 h 445"/>
                <a:gd name="T10" fmla="*/ 452 w 523"/>
                <a:gd name="T11" fmla="*/ 0 h 445"/>
                <a:gd name="T12" fmla="*/ 523 w 523"/>
                <a:gd name="T13" fmla="*/ 71 h 445"/>
                <a:gd name="T14" fmla="*/ 523 w 523"/>
                <a:gd name="T15" fmla="*/ 375 h 445"/>
                <a:gd name="T16" fmla="*/ 452 w 523"/>
                <a:gd name="T17" fmla="*/ 445 h 445"/>
                <a:gd name="T18" fmla="*/ 70 w 523"/>
                <a:gd name="T19" fmla="*/ 33 h 445"/>
                <a:gd name="T20" fmla="*/ 33 w 523"/>
                <a:gd name="T21" fmla="*/ 71 h 445"/>
                <a:gd name="T22" fmla="*/ 33 w 523"/>
                <a:gd name="T23" fmla="*/ 375 h 445"/>
                <a:gd name="T24" fmla="*/ 70 w 523"/>
                <a:gd name="T25" fmla="*/ 412 h 445"/>
                <a:gd name="T26" fmla="*/ 452 w 523"/>
                <a:gd name="T27" fmla="*/ 412 h 445"/>
                <a:gd name="T28" fmla="*/ 490 w 523"/>
                <a:gd name="T29" fmla="*/ 375 h 445"/>
                <a:gd name="T30" fmla="*/ 490 w 523"/>
                <a:gd name="T31" fmla="*/ 71 h 445"/>
                <a:gd name="T32" fmla="*/ 452 w 523"/>
                <a:gd name="T33" fmla="*/ 33 h 445"/>
                <a:gd name="T34" fmla="*/ 70 w 523"/>
                <a:gd name="T35" fmla="*/ 33 h 445"/>
                <a:gd name="T36" fmla="*/ 70 w 523"/>
                <a:gd name="T37" fmla="*/ 33 h 445"/>
                <a:gd name="T38" fmla="*/ 70 w 523"/>
                <a:gd name="T39" fmla="*/ 33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3" h="445">
                  <a:moveTo>
                    <a:pt x="452" y="445"/>
                  </a:moveTo>
                  <a:cubicBezTo>
                    <a:pt x="70" y="445"/>
                    <a:pt x="70" y="445"/>
                    <a:pt x="70" y="445"/>
                  </a:cubicBezTo>
                  <a:cubicBezTo>
                    <a:pt x="31" y="445"/>
                    <a:pt x="0" y="414"/>
                    <a:pt x="0" y="37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1" y="0"/>
                    <a:pt x="70" y="0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491" y="0"/>
                    <a:pt x="523" y="32"/>
                    <a:pt x="523" y="71"/>
                  </a:cubicBezTo>
                  <a:cubicBezTo>
                    <a:pt x="523" y="375"/>
                    <a:pt x="523" y="375"/>
                    <a:pt x="523" y="375"/>
                  </a:cubicBezTo>
                  <a:cubicBezTo>
                    <a:pt x="523" y="414"/>
                    <a:pt x="491" y="445"/>
                    <a:pt x="452" y="445"/>
                  </a:cubicBezTo>
                  <a:close/>
                  <a:moveTo>
                    <a:pt x="70" y="33"/>
                  </a:moveTo>
                  <a:cubicBezTo>
                    <a:pt x="50" y="33"/>
                    <a:pt x="33" y="50"/>
                    <a:pt x="33" y="71"/>
                  </a:cubicBezTo>
                  <a:cubicBezTo>
                    <a:pt x="33" y="375"/>
                    <a:pt x="33" y="375"/>
                    <a:pt x="33" y="375"/>
                  </a:cubicBezTo>
                  <a:cubicBezTo>
                    <a:pt x="33" y="395"/>
                    <a:pt x="50" y="412"/>
                    <a:pt x="70" y="412"/>
                  </a:cubicBezTo>
                  <a:cubicBezTo>
                    <a:pt x="452" y="412"/>
                    <a:pt x="452" y="412"/>
                    <a:pt x="452" y="412"/>
                  </a:cubicBezTo>
                  <a:cubicBezTo>
                    <a:pt x="473" y="412"/>
                    <a:pt x="490" y="395"/>
                    <a:pt x="490" y="375"/>
                  </a:cubicBezTo>
                  <a:cubicBezTo>
                    <a:pt x="490" y="71"/>
                    <a:pt x="490" y="71"/>
                    <a:pt x="490" y="71"/>
                  </a:cubicBezTo>
                  <a:cubicBezTo>
                    <a:pt x="490" y="50"/>
                    <a:pt x="473" y="33"/>
                    <a:pt x="452" y="33"/>
                  </a:cubicBezTo>
                  <a:lnTo>
                    <a:pt x="70" y="33"/>
                  </a:lnTo>
                  <a:close/>
                  <a:moveTo>
                    <a:pt x="70" y="33"/>
                  </a:moveTo>
                  <a:cubicBezTo>
                    <a:pt x="70" y="33"/>
                    <a:pt x="70" y="33"/>
                    <a:pt x="70" y="33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4" name="Freeform 645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5567363" y="4287838"/>
              <a:ext cx="563563" cy="1173163"/>
            </a:xfrm>
            <a:custGeom>
              <a:avLst/>
              <a:gdLst>
                <a:gd name="T0" fmla="*/ 177 w 355"/>
                <a:gd name="T1" fmla="*/ 738 h 738"/>
                <a:gd name="T2" fmla="*/ 0 w 355"/>
                <a:gd name="T3" fmla="*/ 561 h 738"/>
                <a:gd name="T4" fmla="*/ 0 w 355"/>
                <a:gd name="T5" fmla="*/ 178 h 738"/>
                <a:gd name="T6" fmla="*/ 177 w 355"/>
                <a:gd name="T7" fmla="*/ 0 h 738"/>
                <a:gd name="T8" fmla="*/ 355 w 355"/>
                <a:gd name="T9" fmla="*/ 178 h 738"/>
                <a:gd name="T10" fmla="*/ 355 w 355"/>
                <a:gd name="T11" fmla="*/ 561 h 738"/>
                <a:gd name="T12" fmla="*/ 177 w 355"/>
                <a:gd name="T13" fmla="*/ 738 h 738"/>
                <a:gd name="T14" fmla="*/ 177 w 355"/>
                <a:gd name="T15" fmla="*/ 738 h 738"/>
                <a:gd name="T16" fmla="*/ 177 w 355"/>
                <a:gd name="T17" fmla="*/ 738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738">
                  <a:moveTo>
                    <a:pt x="177" y="738"/>
                  </a:moveTo>
                  <a:cubicBezTo>
                    <a:pt x="80" y="738"/>
                    <a:pt x="0" y="659"/>
                    <a:pt x="0" y="561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0" y="80"/>
                    <a:pt x="80" y="0"/>
                    <a:pt x="177" y="0"/>
                  </a:cubicBezTo>
                  <a:cubicBezTo>
                    <a:pt x="275" y="0"/>
                    <a:pt x="355" y="80"/>
                    <a:pt x="355" y="178"/>
                  </a:cubicBezTo>
                  <a:cubicBezTo>
                    <a:pt x="355" y="561"/>
                    <a:pt x="355" y="561"/>
                    <a:pt x="355" y="561"/>
                  </a:cubicBezTo>
                  <a:cubicBezTo>
                    <a:pt x="355" y="659"/>
                    <a:pt x="275" y="738"/>
                    <a:pt x="177" y="738"/>
                  </a:cubicBezTo>
                  <a:close/>
                  <a:moveTo>
                    <a:pt x="177" y="738"/>
                  </a:moveTo>
                  <a:cubicBezTo>
                    <a:pt x="177" y="738"/>
                    <a:pt x="177" y="738"/>
                    <a:pt x="177" y="738"/>
                  </a:cubicBezTo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5" name="Freeform 646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5848350" y="4289425"/>
              <a:ext cx="282575" cy="1171575"/>
            </a:xfrm>
            <a:custGeom>
              <a:avLst/>
              <a:gdLst>
                <a:gd name="T0" fmla="*/ 0 w 178"/>
                <a:gd name="T1" fmla="*/ 0 h 737"/>
                <a:gd name="T2" fmla="*/ 0 w 178"/>
                <a:gd name="T3" fmla="*/ 737 h 737"/>
                <a:gd name="T4" fmla="*/ 178 w 178"/>
                <a:gd name="T5" fmla="*/ 560 h 737"/>
                <a:gd name="T6" fmla="*/ 178 w 178"/>
                <a:gd name="T7" fmla="*/ 177 h 737"/>
                <a:gd name="T8" fmla="*/ 0 w 178"/>
                <a:gd name="T9" fmla="*/ 0 h 737"/>
                <a:gd name="T10" fmla="*/ 0 w 178"/>
                <a:gd name="T11" fmla="*/ 0 h 737"/>
                <a:gd name="T12" fmla="*/ 0 w 178"/>
                <a:gd name="T13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737">
                  <a:moveTo>
                    <a:pt x="0" y="0"/>
                  </a:moveTo>
                  <a:cubicBezTo>
                    <a:pt x="0" y="737"/>
                    <a:pt x="0" y="737"/>
                    <a:pt x="0" y="737"/>
                  </a:cubicBezTo>
                  <a:cubicBezTo>
                    <a:pt x="98" y="737"/>
                    <a:pt x="178" y="658"/>
                    <a:pt x="178" y="560"/>
                  </a:cubicBezTo>
                  <a:cubicBezTo>
                    <a:pt x="178" y="177"/>
                    <a:pt x="178" y="177"/>
                    <a:pt x="178" y="177"/>
                  </a:cubicBezTo>
                  <a:cubicBezTo>
                    <a:pt x="178" y="79"/>
                    <a:pt x="98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6" name="Freeform 647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5599113" y="456247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7" name="Freeform 648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5665788" y="456247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8" name="Freeform 649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5730875" y="456247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59" name="Freeform 650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5797550" y="456247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0" name="Freeform 651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5864225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1" name="Freeform 652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5930900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2" name="Freeform 653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5997575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3" name="Freeform 654"/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6062663" y="4564063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4" name="Freeform 655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5599113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5" name="Freeform 656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5665788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1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6" name="Freeform 657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5730875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7" name="Freeform 658"/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5797550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5"/>
                    <a:pt x="23" y="11"/>
                  </a:cubicBezTo>
                  <a:cubicBezTo>
                    <a:pt x="23" y="7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8" name="Freeform 659"/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5864225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69" name="Freeform 660"/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5930900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0" name="Freeform 661"/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5997575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1" name="Freeform 662"/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6062663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12 w 23"/>
                <a:gd name="T3" fmla="*/ 23 h 23"/>
                <a:gd name="T4" fmla="*/ 23 w 23"/>
                <a:gd name="T5" fmla="*/ 11 h 23"/>
                <a:gd name="T6" fmla="*/ 12 w 23"/>
                <a:gd name="T7" fmla="*/ 0 h 23"/>
                <a:gd name="T8" fmla="*/ 0 w 23"/>
                <a:gd name="T9" fmla="*/ 11 h 23"/>
                <a:gd name="T10" fmla="*/ 0 w 23"/>
                <a:gd name="T11" fmla="*/ 11 h 23"/>
                <a:gd name="T12" fmla="*/ 0 w 23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2" name="Freeform 663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5599113" y="4776788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3" name="Freeform 664"/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5665788" y="4776788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4" name="Freeform 665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5730875" y="4776788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5" name="Freeform 666"/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5797550" y="4776788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6" name="Freeform 667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5864225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7" name="Freeform 668"/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5930900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8" name="Freeform 669"/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5997575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79" name="Freeform 670"/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6062663" y="4778375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0" name="Freeform 671"/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5599113" y="48831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1" name="Freeform 672"/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5665788" y="48831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2" name="Freeform 673"/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5730875" y="48831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3" name="Freeform 674"/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5797550" y="48831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4" name="Freeform 675"/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5864225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5" name="Freeform 676"/>
            <p:cNvSpPr>
              <a:spLocks noEditPoints="1"/>
            </p:cNvSpPr>
            <p:nvPr>
              <p:custDataLst>
                <p:tags r:id="rId51"/>
              </p:custDataLst>
            </p:nvPr>
          </p:nvSpPr>
          <p:spPr bwMode="auto">
            <a:xfrm>
              <a:off x="5930900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6" name="Freeform 677"/>
            <p:cNvSpPr>
              <a:spLocks noEditPoints="1"/>
            </p:cNvSpPr>
            <p:nvPr>
              <p:custDataLst>
                <p:tags r:id="rId52"/>
              </p:custDataLst>
            </p:nvPr>
          </p:nvSpPr>
          <p:spPr bwMode="auto">
            <a:xfrm>
              <a:off x="5997575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" name="Freeform 678"/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6062663" y="4884738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8" name="Freeform 679"/>
            <p:cNvSpPr>
              <a:spLocks noEditPoints="1"/>
            </p:cNvSpPr>
            <p:nvPr>
              <p:custDataLst>
                <p:tags r:id="rId54"/>
              </p:custDataLst>
            </p:nvPr>
          </p:nvSpPr>
          <p:spPr bwMode="auto">
            <a:xfrm>
              <a:off x="5599113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9" name="Freeform 680"/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5665788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0" name="Freeform 681"/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5730875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1" name="Freeform 682"/>
            <p:cNvSpPr>
              <a:spLocks noEditPoints="1"/>
            </p:cNvSpPr>
            <p:nvPr>
              <p:custDataLst>
                <p:tags r:id="rId57"/>
              </p:custDataLst>
            </p:nvPr>
          </p:nvSpPr>
          <p:spPr bwMode="auto">
            <a:xfrm>
              <a:off x="5797550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2" name="Freeform 683"/>
            <p:cNvSpPr>
              <a:spLocks noEditPoints="1"/>
            </p:cNvSpPr>
            <p:nvPr>
              <p:custDataLst>
                <p:tags r:id="rId58"/>
              </p:custDataLst>
            </p:nvPr>
          </p:nvSpPr>
          <p:spPr bwMode="auto">
            <a:xfrm>
              <a:off x="5864225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3" name="Freeform 684"/>
            <p:cNvSpPr>
              <a:spLocks noEditPoints="1"/>
            </p:cNvSpPr>
            <p:nvPr>
              <p:custDataLst>
                <p:tags r:id="rId59"/>
              </p:custDataLst>
            </p:nvPr>
          </p:nvSpPr>
          <p:spPr bwMode="auto">
            <a:xfrm>
              <a:off x="5930900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4" name="Freeform 685"/>
            <p:cNvSpPr>
              <a:spLocks noEditPoints="1"/>
            </p:cNvSpPr>
            <p:nvPr>
              <p:custDataLst>
                <p:tags r:id="rId60"/>
              </p:custDataLst>
            </p:nvPr>
          </p:nvSpPr>
          <p:spPr bwMode="auto">
            <a:xfrm>
              <a:off x="5997575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5" name="Freeform 686"/>
            <p:cNvSpPr>
              <a:spLocks noEditPoints="1"/>
            </p:cNvSpPr>
            <p:nvPr>
              <p:custDataLst>
                <p:tags r:id="rId61"/>
              </p:custDataLst>
            </p:nvPr>
          </p:nvSpPr>
          <p:spPr bwMode="auto">
            <a:xfrm>
              <a:off x="6062663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6" name="Freeform 687"/>
            <p:cNvSpPr>
              <a:spLocks noEditPoints="1"/>
            </p:cNvSpPr>
            <p:nvPr>
              <p:custDataLst>
                <p:tags r:id="rId62"/>
              </p:custDataLst>
            </p:nvPr>
          </p:nvSpPr>
          <p:spPr bwMode="auto">
            <a:xfrm>
              <a:off x="5599113" y="50990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7" name="Freeform 688"/>
            <p:cNvSpPr>
              <a:spLocks noEditPoints="1"/>
            </p:cNvSpPr>
            <p:nvPr>
              <p:custDataLst>
                <p:tags r:id="rId63"/>
              </p:custDataLst>
            </p:nvPr>
          </p:nvSpPr>
          <p:spPr bwMode="auto">
            <a:xfrm>
              <a:off x="5665788" y="50990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8" name="Freeform 689"/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5730875" y="50990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99" name="Freeform 690"/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5797550" y="50990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0" name="Freeform 691"/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5864225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1" name="Freeform 692"/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5930900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2" name="Freeform 693"/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5997575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3" name="Freeform 694"/>
            <p:cNvSpPr>
              <a:spLocks noEditPoints="1"/>
            </p:cNvSpPr>
            <p:nvPr>
              <p:custDataLst>
                <p:tags r:id="rId69"/>
              </p:custDataLst>
            </p:nvPr>
          </p:nvSpPr>
          <p:spPr bwMode="auto">
            <a:xfrm>
              <a:off x="6062663" y="5100638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4" name="Freeform 695"/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5632450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5" name="Freeform 696"/>
            <p:cNvSpPr>
              <a:spLocks noEditPoints="1"/>
            </p:cNvSpPr>
            <p:nvPr>
              <p:custDataLst>
                <p:tags r:id="rId71"/>
              </p:custDataLst>
            </p:nvPr>
          </p:nvSpPr>
          <p:spPr bwMode="auto">
            <a:xfrm>
              <a:off x="556736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6" name="Freeform 697"/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5697538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7" name="Freeform 698"/>
            <p:cNvSpPr>
              <a:spLocks noEditPoints="1"/>
            </p:cNvSpPr>
            <p:nvPr>
              <p:custDataLst>
                <p:tags r:id="rId73"/>
              </p:custDataLst>
            </p:nvPr>
          </p:nvSpPr>
          <p:spPr bwMode="auto">
            <a:xfrm>
              <a:off x="5764213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8" name="Freeform 699"/>
            <p:cNvSpPr>
              <a:spLocks noEditPoints="1"/>
            </p:cNvSpPr>
            <p:nvPr>
              <p:custDataLst>
                <p:tags r:id="rId74"/>
              </p:custDataLst>
            </p:nvPr>
          </p:nvSpPr>
          <p:spPr bwMode="auto">
            <a:xfrm>
              <a:off x="5830888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09" name="Freeform 700"/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589756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0" name="Freeform 701"/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5964238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1" name="Freeform 702"/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603091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2" name="Freeform 703"/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6094413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6"/>
                    <a:pt x="18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3" name="Freeform 704"/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5632450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4" name="Freeform 705"/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5567363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5" name="Freeform 706"/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5697538" y="4722813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6" name="Freeform 707"/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5764213" y="4722813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7" name="Freeform 708"/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5830888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6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6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8" name="Freeform 709"/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5897563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19" name="Freeform 710"/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5964238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0" name="Freeform 711"/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6030913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1" name="Freeform 712"/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6094413" y="4724400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2" name="Freeform 713"/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5632450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3" name="Freeform 714"/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556736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4" name="Freeform 715"/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5697538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5" name="Freeform 716"/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5764213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6" name="Freeform 717"/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5830888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7" name="Freeform 718"/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589756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8" name="Freeform 719"/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5964238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29" name="Freeform 720"/>
            <p:cNvSpPr>
              <a:spLocks noEditPoints="1"/>
            </p:cNvSpPr>
            <p:nvPr>
              <p:custDataLst>
                <p:tags r:id="rId95"/>
              </p:custDataLst>
            </p:nvPr>
          </p:nvSpPr>
          <p:spPr bwMode="auto">
            <a:xfrm>
              <a:off x="603091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0" name="Freeform 721"/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6094413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1" name="Freeform 722"/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5632450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2" name="Freeform 723"/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5567363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3" name="Freeform 724"/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5697538" y="493712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4" name="Freeform 725"/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5764213" y="493712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5" name="Freeform 726"/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5830888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6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6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6" name="Freeform 727"/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5897563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7" name="Freeform 728"/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5964238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8" name="Freeform 729"/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6030913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39" name="Freeform 730"/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6094413" y="4938713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0" name="Freeform 731"/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5632450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1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1" name="Freeform 732"/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5567363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2" name="Freeform 733"/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5697538" y="5045075"/>
              <a:ext cx="36513" cy="38100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3" name="Freeform 734"/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5764213" y="5045075"/>
              <a:ext cx="36513" cy="38100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4" name="Freeform 735"/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5830888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5" name="Freeform 736"/>
            <p:cNvSpPr>
              <a:spLocks noEditPoints="1"/>
            </p:cNvSpPr>
            <p:nvPr>
              <p:custDataLst>
                <p:tags r:id="rId111"/>
              </p:custDataLst>
            </p:nvPr>
          </p:nvSpPr>
          <p:spPr bwMode="auto">
            <a:xfrm>
              <a:off x="5897563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6" name="Freeform 737"/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5964238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7" name="Freeform 738"/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6030913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8" name="Freeform 739"/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6094413" y="5045075"/>
              <a:ext cx="36513" cy="36513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49" name="Freeform 740"/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5632450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0" name="Freeform 741"/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556736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1" name="Freeform 742"/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5697538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2" name="Freeform 743"/>
            <p:cNvSpPr>
              <a:spLocks noEditPoints="1"/>
            </p:cNvSpPr>
            <p:nvPr>
              <p:custDataLst>
                <p:tags r:id="rId118"/>
              </p:custDataLst>
            </p:nvPr>
          </p:nvSpPr>
          <p:spPr bwMode="auto">
            <a:xfrm>
              <a:off x="5764213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3" name="Freeform 744"/>
            <p:cNvSpPr>
              <a:spLocks noEditPoints="1"/>
            </p:cNvSpPr>
            <p:nvPr>
              <p:custDataLst>
                <p:tags r:id="rId119"/>
              </p:custDataLst>
            </p:nvPr>
          </p:nvSpPr>
          <p:spPr bwMode="auto">
            <a:xfrm>
              <a:off x="5830888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4" name="Freeform 745"/>
            <p:cNvSpPr>
              <a:spLocks noEditPoints="1"/>
            </p:cNvSpPr>
            <p:nvPr>
              <p:custDataLst>
                <p:tags r:id="rId120"/>
              </p:custDataLst>
            </p:nvPr>
          </p:nvSpPr>
          <p:spPr bwMode="auto">
            <a:xfrm>
              <a:off x="589756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5" name="Freeform 746"/>
            <p:cNvSpPr>
              <a:spLocks noEditPoints="1"/>
            </p:cNvSpPr>
            <p:nvPr>
              <p:custDataLst>
                <p:tags r:id="rId121"/>
              </p:custDataLst>
            </p:nvPr>
          </p:nvSpPr>
          <p:spPr bwMode="auto">
            <a:xfrm>
              <a:off x="5964238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6" name="Freeform 747"/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603091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7" name="Freeform 748"/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6094413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8" name="Freeform 749"/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5602288" y="5691188"/>
              <a:ext cx="492125" cy="134938"/>
            </a:xfrm>
            <a:custGeom>
              <a:avLst/>
              <a:gdLst>
                <a:gd name="T0" fmla="*/ 0 w 310"/>
                <a:gd name="T1" fmla="*/ 42 h 85"/>
                <a:gd name="T2" fmla="*/ 43 w 310"/>
                <a:gd name="T3" fmla="*/ 0 h 85"/>
                <a:gd name="T4" fmla="*/ 268 w 310"/>
                <a:gd name="T5" fmla="*/ 0 h 85"/>
                <a:gd name="T6" fmla="*/ 310 w 310"/>
                <a:gd name="T7" fmla="*/ 42 h 85"/>
                <a:gd name="T8" fmla="*/ 268 w 310"/>
                <a:gd name="T9" fmla="*/ 85 h 85"/>
                <a:gd name="T10" fmla="*/ 43 w 310"/>
                <a:gd name="T11" fmla="*/ 85 h 85"/>
                <a:gd name="T12" fmla="*/ 0 w 310"/>
                <a:gd name="T13" fmla="*/ 42 h 85"/>
                <a:gd name="T14" fmla="*/ 0 w 310"/>
                <a:gd name="T15" fmla="*/ 42 h 85"/>
                <a:gd name="T16" fmla="*/ 0 w 310"/>
                <a:gd name="T17" fmla="*/ 4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85">
                  <a:moveTo>
                    <a:pt x="0" y="42"/>
                  </a:moveTo>
                  <a:cubicBezTo>
                    <a:pt x="0" y="19"/>
                    <a:pt x="19" y="0"/>
                    <a:pt x="43" y="0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91" y="0"/>
                    <a:pt x="310" y="19"/>
                    <a:pt x="310" y="42"/>
                  </a:cubicBezTo>
                  <a:cubicBezTo>
                    <a:pt x="310" y="66"/>
                    <a:pt x="291" y="85"/>
                    <a:pt x="268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19" y="85"/>
                    <a:pt x="0" y="66"/>
                    <a:pt x="0" y="42"/>
                  </a:cubicBezTo>
                  <a:close/>
                  <a:moveTo>
                    <a:pt x="0" y="42"/>
                  </a:moveTo>
                  <a:cubicBezTo>
                    <a:pt x="0" y="42"/>
                    <a:pt x="0" y="42"/>
                    <a:pt x="0" y="42"/>
                  </a:cubicBezTo>
                </a:path>
              </a:pathLst>
            </a:cu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59" name="Freeform 750"/>
            <p:cNvSpPr>
              <a:spLocks noEditPoints="1"/>
            </p:cNvSpPr>
            <p:nvPr>
              <p:custDataLst>
                <p:tags r:id="rId125"/>
              </p:custDataLst>
            </p:nvPr>
          </p:nvSpPr>
          <p:spPr bwMode="auto">
            <a:xfrm>
              <a:off x="5602288" y="5757863"/>
              <a:ext cx="492125" cy="68263"/>
            </a:xfrm>
            <a:custGeom>
              <a:avLst/>
              <a:gdLst>
                <a:gd name="T0" fmla="*/ 43 w 310"/>
                <a:gd name="T1" fmla="*/ 43 h 43"/>
                <a:gd name="T2" fmla="*/ 268 w 310"/>
                <a:gd name="T3" fmla="*/ 43 h 43"/>
                <a:gd name="T4" fmla="*/ 310 w 310"/>
                <a:gd name="T5" fmla="*/ 0 h 43"/>
                <a:gd name="T6" fmla="*/ 0 w 310"/>
                <a:gd name="T7" fmla="*/ 0 h 43"/>
                <a:gd name="T8" fmla="*/ 43 w 310"/>
                <a:gd name="T9" fmla="*/ 43 h 43"/>
                <a:gd name="T10" fmla="*/ 43 w 310"/>
                <a:gd name="T11" fmla="*/ 43 h 43"/>
                <a:gd name="T12" fmla="*/ 43 w 310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43">
                  <a:moveTo>
                    <a:pt x="43" y="43"/>
                  </a:moveTo>
                  <a:cubicBezTo>
                    <a:pt x="268" y="43"/>
                    <a:pt x="268" y="43"/>
                    <a:pt x="268" y="43"/>
                  </a:cubicBezTo>
                  <a:cubicBezTo>
                    <a:pt x="291" y="43"/>
                    <a:pt x="310" y="24"/>
                    <a:pt x="3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"/>
                    <a:pt x="19" y="43"/>
                    <a:pt x="43" y="43"/>
                  </a:cubicBezTo>
                  <a:close/>
                  <a:moveTo>
                    <a:pt x="43" y="43"/>
                  </a:moveTo>
                  <a:cubicBezTo>
                    <a:pt x="43" y="43"/>
                    <a:pt x="43" y="43"/>
                    <a:pt x="43" y="43"/>
                  </a:cubicBezTo>
                </a:path>
              </a:pathLst>
            </a:custGeom>
            <a:solidFill>
              <a:srgbClr val="FDC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0" name="Rectangle 751"/>
            <p:cNvSpPr>
              <a:spLocks noChangeArrowheads="1"/>
            </p:cNvSpPr>
            <p:nvPr>
              <p:custDataLst>
                <p:tags r:id="rId126"/>
              </p:custDataLst>
            </p:nvPr>
          </p:nvSpPr>
          <p:spPr bwMode="auto">
            <a:xfrm>
              <a:off x="7710488" y="2960688"/>
              <a:ext cx="2179638" cy="2863850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1" name="Freeform 752"/>
            <p:cNvSpPr>
              <a:spLocks noEditPoints="1"/>
            </p:cNvSpPr>
            <p:nvPr>
              <p:custDataLst>
                <p:tags r:id="rId127"/>
              </p:custDataLst>
            </p:nvPr>
          </p:nvSpPr>
          <p:spPr bwMode="auto">
            <a:xfrm>
              <a:off x="7834313" y="3051175"/>
              <a:ext cx="1931988" cy="2576513"/>
            </a:xfrm>
            <a:custGeom>
              <a:avLst/>
              <a:gdLst>
                <a:gd name="T0" fmla="*/ 0 w 1217"/>
                <a:gd name="T1" fmla="*/ 0 h 1623"/>
                <a:gd name="T2" fmla="*/ 0 w 1217"/>
                <a:gd name="T3" fmla="*/ 1623 h 1623"/>
                <a:gd name="T4" fmla="*/ 963 w 1217"/>
                <a:gd name="T5" fmla="*/ 1623 h 1623"/>
                <a:gd name="T6" fmla="*/ 963 w 1217"/>
                <a:gd name="T7" fmla="*/ 1361 h 1623"/>
                <a:gd name="T8" fmla="*/ 1217 w 1217"/>
                <a:gd name="T9" fmla="*/ 1361 h 1623"/>
                <a:gd name="T10" fmla="*/ 1217 w 1217"/>
                <a:gd name="T11" fmla="*/ 0 h 1623"/>
                <a:gd name="T12" fmla="*/ 0 w 1217"/>
                <a:gd name="T13" fmla="*/ 0 h 1623"/>
                <a:gd name="T14" fmla="*/ 0 w 1217"/>
                <a:gd name="T15" fmla="*/ 0 h 1623"/>
                <a:gd name="T16" fmla="*/ 0 w 1217"/>
                <a:gd name="T17" fmla="*/ 0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7" h="1623">
                  <a:moveTo>
                    <a:pt x="0" y="0"/>
                  </a:moveTo>
                  <a:lnTo>
                    <a:pt x="0" y="1623"/>
                  </a:lnTo>
                  <a:lnTo>
                    <a:pt x="963" y="1623"/>
                  </a:lnTo>
                  <a:lnTo>
                    <a:pt x="963" y="1361"/>
                  </a:lnTo>
                  <a:lnTo>
                    <a:pt x="1217" y="1361"/>
                  </a:lnTo>
                  <a:lnTo>
                    <a:pt x="1217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2" name="Freeform 753"/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7834313" y="3051175"/>
              <a:ext cx="1931988" cy="2576513"/>
            </a:xfrm>
            <a:custGeom>
              <a:avLst/>
              <a:gdLst>
                <a:gd name="T0" fmla="*/ 0 w 1217"/>
                <a:gd name="T1" fmla="*/ 0 h 1623"/>
                <a:gd name="T2" fmla="*/ 0 w 1217"/>
                <a:gd name="T3" fmla="*/ 1623 h 1623"/>
                <a:gd name="T4" fmla="*/ 963 w 1217"/>
                <a:gd name="T5" fmla="*/ 1623 h 1623"/>
                <a:gd name="T6" fmla="*/ 963 w 1217"/>
                <a:gd name="T7" fmla="*/ 1361 h 1623"/>
                <a:gd name="T8" fmla="*/ 1217 w 1217"/>
                <a:gd name="T9" fmla="*/ 1361 h 1623"/>
                <a:gd name="T10" fmla="*/ 1217 w 1217"/>
                <a:gd name="T11" fmla="*/ 0 h 1623"/>
                <a:gd name="T12" fmla="*/ 0 w 1217"/>
                <a:gd name="T13" fmla="*/ 0 h 1623"/>
                <a:gd name="T14" fmla="*/ 0 w 1217"/>
                <a:gd name="T15" fmla="*/ 0 h 1623"/>
                <a:gd name="T16" fmla="*/ 0 w 1217"/>
                <a:gd name="T17" fmla="*/ 0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7" h="1623">
                  <a:moveTo>
                    <a:pt x="0" y="0"/>
                  </a:moveTo>
                  <a:lnTo>
                    <a:pt x="0" y="1623"/>
                  </a:lnTo>
                  <a:lnTo>
                    <a:pt x="963" y="1623"/>
                  </a:lnTo>
                  <a:lnTo>
                    <a:pt x="963" y="1361"/>
                  </a:lnTo>
                  <a:lnTo>
                    <a:pt x="1217" y="1361"/>
                  </a:lnTo>
                  <a:lnTo>
                    <a:pt x="1217" y="0"/>
                  </a:lnTo>
                  <a:lnTo>
                    <a:pt x="0" y="0"/>
                  </a:lnTo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3" name="Freeform 754"/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9363075" y="5211763"/>
              <a:ext cx="403225" cy="415925"/>
            </a:xfrm>
            <a:custGeom>
              <a:avLst/>
              <a:gdLst>
                <a:gd name="T0" fmla="*/ 0 w 254"/>
                <a:gd name="T1" fmla="*/ 262 h 262"/>
                <a:gd name="T2" fmla="*/ 0 w 254"/>
                <a:gd name="T3" fmla="*/ 0 h 262"/>
                <a:gd name="T4" fmla="*/ 254 w 254"/>
                <a:gd name="T5" fmla="*/ 0 h 262"/>
                <a:gd name="T6" fmla="*/ 0 w 254"/>
                <a:gd name="T7" fmla="*/ 262 h 262"/>
                <a:gd name="T8" fmla="*/ 0 w 254"/>
                <a:gd name="T9" fmla="*/ 262 h 262"/>
                <a:gd name="T10" fmla="*/ 0 w 254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62">
                  <a:moveTo>
                    <a:pt x="0" y="262"/>
                  </a:moveTo>
                  <a:lnTo>
                    <a:pt x="0" y="0"/>
                  </a:lnTo>
                  <a:lnTo>
                    <a:pt x="254" y="0"/>
                  </a:lnTo>
                  <a:lnTo>
                    <a:pt x="0" y="262"/>
                  </a:lnTo>
                  <a:close/>
                  <a:moveTo>
                    <a:pt x="0" y="262"/>
                  </a:moveTo>
                  <a:lnTo>
                    <a:pt x="0" y="262"/>
                  </a:ln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4" name="Freeform 755"/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9363075" y="5211763"/>
              <a:ext cx="403225" cy="415925"/>
            </a:xfrm>
            <a:custGeom>
              <a:avLst/>
              <a:gdLst>
                <a:gd name="T0" fmla="*/ 0 w 254"/>
                <a:gd name="T1" fmla="*/ 262 h 262"/>
                <a:gd name="T2" fmla="*/ 0 w 254"/>
                <a:gd name="T3" fmla="*/ 0 h 262"/>
                <a:gd name="T4" fmla="*/ 254 w 254"/>
                <a:gd name="T5" fmla="*/ 0 h 262"/>
                <a:gd name="T6" fmla="*/ 0 w 254"/>
                <a:gd name="T7" fmla="*/ 262 h 262"/>
                <a:gd name="T8" fmla="*/ 0 w 254"/>
                <a:gd name="T9" fmla="*/ 262 h 262"/>
                <a:gd name="T10" fmla="*/ 0 w 254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62">
                  <a:moveTo>
                    <a:pt x="0" y="262"/>
                  </a:moveTo>
                  <a:lnTo>
                    <a:pt x="0" y="0"/>
                  </a:lnTo>
                  <a:lnTo>
                    <a:pt x="254" y="0"/>
                  </a:lnTo>
                  <a:lnTo>
                    <a:pt x="0" y="262"/>
                  </a:lnTo>
                  <a:moveTo>
                    <a:pt x="0" y="262"/>
                  </a:moveTo>
                  <a:lnTo>
                    <a:pt x="0" y="2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5" name="Rectangle 756"/>
            <p:cNvSpPr>
              <a:spLocks noChangeArrowheads="1"/>
            </p:cNvSpPr>
            <p:nvPr>
              <p:custDataLst>
                <p:tags r:id="rId131"/>
              </p:custDataLst>
            </p:nvPr>
          </p:nvSpPr>
          <p:spPr bwMode="auto">
            <a:xfrm>
              <a:off x="8110538" y="3586163"/>
              <a:ext cx="627063" cy="90488"/>
            </a:xfrm>
            <a:prstGeom prst="rect">
              <a:avLst/>
            </a:pr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6" name="Rectangle 757"/>
            <p:cNvSpPr>
              <a:spLocks noChangeArrowheads="1"/>
            </p:cNvSpPr>
            <p:nvPr>
              <p:custDataLst>
                <p:tags r:id="rId132"/>
              </p:custDataLst>
            </p:nvPr>
          </p:nvSpPr>
          <p:spPr bwMode="auto">
            <a:xfrm>
              <a:off x="8110538" y="3800475"/>
              <a:ext cx="811213" cy="92075"/>
            </a:xfrm>
            <a:prstGeom prst="rect">
              <a:avLst/>
            </a:pr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7" name="Freeform 758"/>
            <p:cNvSpPr>
              <a:spLocks noEditPoints="1"/>
            </p:cNvSpPr>
            <p:nvPr>
              <p:custDataLst>
                <p:tags r:id="rId133"/>
              </p:custDataLst>
            </p:nvPr>
          </p:nvSpPr>
          <p:spPr bwMode="auto">
            <a:xfrm>
              <a:off x="8110538" y="4014788"/>
              <a:ext cx="1387475" cy="693738"/>
            </a:xfrm>
            <a:custGeom>
              <a:avLst/>
              <a:gdLst>
                <a:gd name="T0" fmla="*/ 0 w 874"/>
                <a:gd name="T1" fmla="*/ 379 h 437"/>
                <a:gd name="T2" fmla="*/ 511 w 874"/>
                <a:gd name="T3" fmla="*/ 379 h 437"/>
                <a:gd name="T4" fmla="*/ 511 w 874"/>
                <a:gd name="T5" fmla="*/ 437 h 437"/>
                <a:gd name="T6" fmla="*/ 0 w 874"/>
                <a:gd name="T7" fmla="*/ 437 h 437"/>
                <a:gd name="T8" fmla="*/ 0 w 874"/>
                <a:gd name="T9" fmla="*/ 379 h 437"/>
                <a:gd name="T10" fmla="*/ 0 w 874"/>
                <a:gd name="T11" fmla="*/ 0 h 437"/>
                <a:gd name="T12" fmla="*/ 874 w 874"/>
                <a:gd name="T13" fmla="*/ 0 h 437"/>
                <a:gd name="T14" fmla="*/ 874 w 874"/>
                <a:gd name="T15" fmla="*/ 58 h 437"/>
                <a:gd name="T16" fmla="*/ 0 w 874"/>
                <a:gd name="T17" fmla="*/ 58 h 437"/>
                <a:gd name="T18" fmla="*/ 0 w 874"/>
                <a:gd name="T19" fmla="*/ 0 h 437"/>
                <a:gd name="T20" fmla="*/ 0 w 874"/>
                <a:gd name="T21" fmla="*/ 135 h 437"/>
                <a:gd name="T22" fmla="*/ 874 w 874"/>
                <a:gd name="T23" fmla="*/ 135 h 437"/>
                <a:gd name="T24" fmla="*/ 874 w 874"/>
                <a:gd name="T25" fmla="*/ 193 h 437"/>
                <a:gd name="T26" fmla="*/ 0 w 874"/>
                <a:gd name="T27" fmla="*/ 193 h 437"/>
                <a:gd name="T28" fmla="*/ 0 w 874"/>
                <a:gd name="T29" fmla="*/ 135 h 437"/>
                <a:gd name="T30" fmla="*/ 0 w 874"/>
                <a:gd name="T31" fmla="*/ 135 h 437"/>
                <a:gd name="T32" fmla="*/ 0 w 874"/>
                <a:gd name="T33" fmla="*/ 135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74" h="437">
                  <a:moveTo>
                    <a:pt x="0" y="379"/>
                  </a:moveTo>
                  <a:lnTo>
                    <a:pt x="511" y="379"/>
                  </a:lnTo>
                  <a:lnTo>
                    <a:pt x="511" y="437"/>
                  </a:lnTo>
                  <a:lnTo>
                    <a:pt x="0" y="437"/>
                  </a:lnTo>
                  <a:lnTo>
                    <a:pt x="0" y="379"/>
                  </a:lnTo>
                  <a:close/>
                  <a:moveTo>
                    <a:pt x="0" y="0"/>
                  </a:moveTo>
                  <a:lnTo>
                    <a:pt x="874" y="0"/>
                  </a:lnTo>
                  <a:lnTo>
                    <a:pt x="874" y="58"/>
                  </a:lnTo>
                  <a:lnTo>
                    <a:pt x="0" y="58"/>
                  </a:lnTo>
                  <a:lnTo>
                    <a:pt x="0" y="0"/>
                  </a:lnTo>
                  <a:close/>
                  <a:moveTo>
                    <a:pt x="0" y="135"/>
                  </a:moveTo>
                  <a:lnTo>
                    <a:pt x="874" y="135"/>
                  </a:lnTo>
                  <a:lnTo>
                    <a:pt x="874" y="193"/>
                  </a:lnTo>
                  <a:lnTo>
                    <a:pt x="0" y="193"/>
                  </a:lnTo>
                  <a:lnTo>
                    <a:pt x="0" y="135"/>
                  </a:lnTo>
                  <a:close/>
                  <a:moveTo>
                    <a:pt x="0" y="135"/>
                  </a:moveTo>
                  <a:lnTo>
                    <a:pt x="0" y="135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8" name="Freeform 759"/>
            <p:cNvSpPr>
              <a:spLocks noEditPoints="1"/>
            </p:cNvSpPr>
            <p:nvPr>
              <p:custDataLst>
                <p:tags r:id="rId134"/>
              </p:custDataLst>
            </p:nvPr>
          </p:nvSpPr>
          <p:spPr bwMode="auto">
            <a:xfrm>
              <a:off x="8110538" y="4014788"/>
              <a:ext cx="1387475" cy="693738"/>
            </a:xfrm>
            <a:custGeom>
              <a:avLst/>
              <a:gdLst>
                <a:gd name="T0" fmla="*/ 0 w 874"/>
                <a:gd name="T1" fmla="*/ 379 h 437"/>
                <a:gd name="T2" fmla="*/ 511 w 874"/>
                <a:gd name="T3" fmla="*/ 379 h 437"/>
                <a:gd name="T4" fmla="*/ 511 w 874"/>
                <a:gd name="T5" fmla="*/ 437 h 437"/>
                <a:gd name="T6" fmla="*/ 0 w 874"/>
                <a:gd name="T7" fmla="*/ 437 h 437"/>
                <a:gd name="T8" fmla="*/ 0 w 874"/>
                <a:gd name="T9" fmla="*/ 379 h 437"/>
                <a:gd name="T10" fmla="*/ 0 w 874"/>
                <a:gd name="T11" fmla="*/ 0 h 437"/>
                <a:gd name="T12" fmla="*/ 874 w 874"/>
                <a:gd name="T13" fmla="*/ 0 h 437"/>
                <a:gd name="T14" fmla="*/ 874 w 874"/>
                <a:gd name="T15" fmla="*/ 58 h 437"/>
                <a:gd name="T16" fmla="*/ 0 w 874"/>
                <a:gd name="T17" fmla="*/ 58 h 437"/>
                <a:gd name="T18" fmla="*/ 0 w 874"/>
                <a:gd name="T19" fmla="*/ 0 h 437"/>
                <a:gd name="T20" fmla="*/ 0 w 874"/>
                <a:gd name="T21" fmla="*/ 135 h 437"/>
                <a:gd name="T22" fmla="*/ 874 w 874"/>
                <a:gd name="T23" fmla="*/ 135 h 437"/>
                <a:gd name="T24" fmla="*/ 874 w 874"/>
                <a:gd name="T25" fmla="*/ 193 h 437"/>
                <a:gd name="T26" fmla="*/ 0 w 874"/>
                <a:gd name="T27" fmla="*/ 193 h 437"/>
                <a:gd name="T28" fmla="*/ 0 w 874"/>
                <a:gd name="T29" fmla="*/ 135 h 437"/>
                <a:gd name="T30" fmla="*/ 0 w 874"/>
                <a:gd name="T31" fmla="*/ 135 h 437"/>
                <a:gd name="T32" fmla="*/ 0 w 874"/>
                <a:gd name="T33" fmla="*/ 135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74" h="437">
                  <a:moveTo>
                    <a:pt x="0" y="379"/>
                  </a:moveTo>
                  <a:lnTo>
                    <a:pt x="511" y="379"/>
                  </a:lnTo>
                  <a:lnTo>
                    <a:pt x="511" y="437"/>
                  </a:lnTo>
                  <a:lnTo>
                    <a:pt x="0" y="437"/>
                  </a:lnTo>
                  <a:lnTo>
                    <a:pt x="0" y="379"/>
                  </a:lnTo>
                  <a:moveTo>
                    <a:pt x="0" y="0"/>
                  </a:moveTo>
                  <a:lnTo>
                    <a:pt x="874" y="0"/>
                  </a:lnTo>
                  <a:lnTo>
                    <a:pt x="874" y="58"/>
                  </a:lnTo>
                  <a:lnTo>
                    <a:pt x="0" y="58"/>
                  </a:lnTo>
                  <a:lnTo>
                    <a:pt x="0" y="0"/>
                  </a:lnTo>
                  <a:moveTo>
                    <a:pt x="0" y="135"/>
                  </a:moveTo>
                  <a:lnTo>
                    <a:pt x="874" y="135"/>
                  </a:lnTo>
                  <a:lnTo>
                    <a:pt x="874" y="193"/>
                  </a:lnTo>
                  <a:lnTo>
                    <a:pt x="0" y="193"/>
                  </a:lnTo>
                  <a:lnTo>
                    <a:pt x="0" y="135"/>
                  </a:lnTo>
                  <a:moveTo>
                    <a:pt x="0" y="135"/>
                  </a:moveTo>
                  <a:lnTo>
                    <a:pt x="0" y="1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69" name="Rectangle 760"/>
            <p:cNvSpPr>
              <a:spLocks noChangeArrowheads="1"/>
            </p:cNvSpPr>
            <p:nvPr>
              <p:custDataLst>
                <p:tags r:id="rId135"/>
              </p:custDataLst>
            </p:nvPr>
          </p:nvSpPr>
          <p:spPr bwMode="auto">
            <a:xfrm>
              <a:off x="8110538" y="4422775"/>
              <a:ext cx="1387475" cy="92075"/>
            </a:xfrm>
            <a:prstGeom prst="rect">
              <a:avLst/>
            </a:pr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0" name="Freeform 761"/>
            <p:cNvSpPr>
              <a:spLocks noEditPoints="1"/>
            </p:cNvSpPr>
            <p:nvPr>
              <p:custDataLst>
                <p:tags r:id="rId136"/>
              </p:custDataLst>
            </p:nvPr>
          </p:nvSpPr>
          <p:spPr bwMode="auto">
            <a:xfrm>
              <a:off x="8108950" y="2911475"/>
              <a:ext cx="1389063" cy="279400"/>
            </a:xfrm>
            <a:custGeom>
              <a:avLst/>
              <a:gdLst>
                <a:gd name="T0" fmla="*/ 785 w 874"/>
                <a:gd name="T1" fmla="*/ 176 h 176"/>
                <a:gd name="T2" fmla="*/ 88 w 874"/>
                <a:gd name="T3" fmla="*/ 176 h 176"/>
                <a:gd name="T4" fmla="*/ 0 w 874"/>
                <a:gd name="T5" fmla="*/ 88 h 176"/>
                <a:gd name="T6" fmla="*/ 88 w 874"/>
                <a:gd name="T7" fmla="*/ 0 h 176"/>
                <a:gd name="T8" fmla="*/ 785 w 874"/>
                <a:gd name="T9" fmla="*/ 0 h 176"/>
                <a:gd name="T10" fmla="*/ 874 w 874"/>
                <a:gd name="T11" fmla="*/ 88 h 176"/>
                <a:gd name="T12" fmla="*/ 785 w 874"/>
                <a:gd name="T13" fmla="*/ 176 h 176"/>
                <a:gd name="T14" fmla="*/ 785 w 874"/>
                <a:gd name="T15" fmla="*/ 176 h 176"/>
                <a:gd name="T16" fmla="*/ 785 w 874"/>
                <a:gd name="T17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4" h="176">
                  <a:moveTo>
                    <a:pt x="785" y="176"/>
                  </a:moveTo>
                  <a:cubicBezTo>
                    <a:pt x="88" y="176"/>
                    <a:pt x="88" y="176"/>
                    <a:pt x="88" y="176"/>
                  </a:cubicBezTo>
                  <a:cubicBezTo>
                    <a:pt x="40" y="176"/>
                    <a:pt x="0" y="136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34" y="0"/>
                    <a:pt x="874" y="39"/>
                    <a:pt x="874" y="88"/>
                  </a:cubicBezTo>
                  <a:cubicBezTo>
                    <a:pt x="874" y="136"/>
                    <a:pt x="834" y="176"/>
                    <a:pt x="785" y="176"/>
                  </a:cubicBezTo>
                  <a:close/>
                  <a:moveTo>
                    <a:pt x="785" y="176"/>
                  </a:moveTo>
                  <a:cubicBezTo>
                    <a:pt x="785" y="176"/>
                    <a:pt x="785" y="176"/>
                    <a:pt x="785" y="176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1" name="Freeform 762"/>
            <p:cNvSpPr>
              <a:spLocks noEditPoints="1"/>
            </p:cNvSpPr>
            <p:nvPr>
              <p:custDataLst>
                <p:tags r:id="rId137"/>
              </p:custDataLst>
            </p:nvPr>
          </p:nvSpPr>
          <p:spPr bwMode="auto">
            <a:xfrm>
              <a:off x="8569325" y="2592388"/>
              <a:ext cx="506413" cy="504825"/>
            </a:xfrm>
            <a:custGeom>
              <a:avLst/>
              <a:gdLst>
                <a:gd name="T0" fmla="*/ 159 w 318"/>
                <a:gd name="T1" fmla="*/ 318 h 318"/>
                <a:gd name="T2" fmla="*/ 0 w 318"/>
                <a:gd name="T3" fmla="*/ 159 h 318"/>
                <a:gd name="T4" fmla="*/ 159 w 318"/>
                <a:gd name="T5" fmla="*/ 0 h 318"/>
                <a:gd name="T6" fmla="*/ 318 w 318"/>
                <a:gd name="T7" fmla="*/ 159 h 318"/>
                <a:gd name="T8" fmla="*/ 159 w 318"/>
                <a:gd name="T9" fmla="*/ 318 h 318"/>
                <a:gd name="T10" fmla="*/ 159 w 318"/>
                <a:gd name="T11" fmla="*/ 87 h 318"/>
                <a:gd name="T12" fmla="*/ 86 w 318"/>
                <a:gd name="T13" fmla="*/ 159 h 318"/>
                <a:gd name="T14" fmla="*/ 159 w 318"/>
                <a:gd name="T15" fmla="*/ 232 h 318"/>
                <a:gd name="T16" fmla="*/ 231 w 318"/>
                <a:gd name="T17" fmla="*/ 159 h 318"/>
                <a:gd name="T18" fmla="*/ 159 w 318"/>
                <a:gd name="T19" fmla="*/ 87 h 318"/>
                <a:gd name="T20" fmla="*/ 159 w 318"/>
                <a:gd name="T21" fmla="*/ 87 h 318"/>
                <a:gd name="T22" fmla="*/ 159 w 318"/>
                <a:gd name="T23" fmla="*/ 8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318">
                  <a:moveTo>
                    <a:pt x="159" y="318"/>
                  </a:moveTo>
                  <a:cubicBezTo>
                    <a:pt x="71" y="318"/>
                    <a:pt x="0" y="247"/>
                    <a:pt x="0" y="159"/>
                  </a:cubicBezTo>
                  <a:cubicBezTo>
                    <a:pt x="0" y="72"/>
                    <a:pt x="71" y="0"/>
                    <a:pt x="159" y="0"/>
                  </a:cubicBezTo>
                  <a:cubicBezTo>
                    <a:pt x="246" y="0"/>
                    <a:pt x="318" y="72"/>
                    <a:pt x="318" y="159"/>
                  </a:cubicBezTo>
                  <a:cubicBezTo>
                    <a:pt x="318" y="247"/>
                    <a:pt x="246" y="318"/>
                    <a:pt x="159" y="318"/>
                  </a:cubicBezTo>
                  <a:close/>
                  <a:moveTo>
                    <a:pt x="159" y="87"/>
                  </a:moveTo>
                  <a:cubicBezTo>
                    <a:pt x="119" y="87"/>
                    <a:pt x="86" y="120"/>
                    <a:pt x="86" y="159"/>
                  </a:cubicBezTo>
                  <a:cubicBezTo>
                    <a:pt x="86" y="199"/>
                    <a:pt x="119" y="232"/>
                    <a:pt x="159" y="232"/>
                  </a:cubicBezTo>
                  <a:cubicBezTo>
                    <a:pt x="199" y="232"/>
                    <a:pt x="231" y="199"/>
                    <a:pt x="231" y="159"/>
                  </a:cubicBezTo>
                  <a:cubicBezTo>
                    <a:pt x="231" y="120"/>
                    <a:pt x="199" y="87"/>
                    <a:pt x="159" y="87"/>
                  </a:cubicBezTo>
                  <a:close/>
                  <a:moveTo>
                    <a:pt x="159" y="87"/>
                  </a:moveTo>
                  <a:cubicBezTo>
                    <a:pt x="159" y="87"/>
                    <a:pt x="159" y="87"/>
                    <a:pt x="159" y="87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2" name="Freeform 763"/>
            <p:cNvSpPr>
              <a:spLocks noEditPoints="1"/>
            </p:cNvSpPr>
            <p:nvPr>
              <p:custDataLst>
                <p:tags r:id="rId138"/>
              </p:custDataLst>
            </p:nvPr>
          </p:nvSpPr>
          <p:spPr bwMode="auto">
            <a:xfrm>
              <a:off x="8821738" y="2911475"/>
              <a:ext cx="676275" cy="279400"/>
            </a:xfrm>
            <a:custGeom>
              <a:avLst/>
              <a:gdLst>
                <a:gd name="T0" fmla="*/ 336 w 425"/>
                <a:gd name="T1" fmla="*/ 0 h 176"/>
                <a:gd name="T2" fmla="*/ 0 w 425"/>
                <a:gd name="T3" fmla="*/ 0 h 176"/>
                <a:gd name="T4" fmla="*/ 0 w 425"/>
                <a:gd name="T5" fmla="*/ 176 h 176"/>
                <a:gd name="T6" fmla="*/ 337 w 425"/>
                <a:gd name="T7" fmla="*/ 176 h 176"/>
                <a:gd name="T8" fmla="*/ 425 w 425"/>
                <a:gd name="T9" fmla="*/ 88 h 176"/>
                <a:gd name="T10" fmla="*/ 336 w 425"/>
                <a:gd name="T11" fmla="*/ 0 h 176"/>
                <a:gd name="T12" fmla="*/ 336 w 425"/>
                <a:gd name="T13" fmla="*/ 0 h 176"/>
                <a:gd name="T14" fmla="*/ 336 w 425"/>
                <a:gd name="T1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5" h="176">
                  <a:moveTo>
                    <a:pt x="3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337" y="176"/>
                    <a:pt x="337" y="176"/>
                    <a:pt x="337" y="176"/>
                  </a:cubicBezTo>
                  <a:cubicBezTo>
                    <a:pt x="385" y="176"/>
                    <a:pt x="425" y="136"/>
                    <a:pt x="425" y="88"/>
                  </a:cubicBezTo>
                  <a:cubicBezTo>
                    <a:pt x="425" y="39"/>
                    <a:pt x="385" y="0"/>
                    <a:pt x="336" y="0"/>
                  </a:cubicBezTo>
                  <a:close/>
                  <a:moveTo>
                    <a:pt x="336" y="0"/>
                  </a:moveTo>
                  <a:cubicBezTo>
                    <a:pt x="336" y="0"/>
                    <a:pt x="336" y="0"/>
                    <a:pt x="336" y="0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3" name="Freeform 764"/>
            <p:cNvSpPr>
              <a:spLocks noEditPoints="1"/>
            </p:cNvSpPr>
            <p:nvPr>
              <p:custDataLst>
                <p:tags r:id="rId139"/>
              </p:custDataLst>
            </p:nvPr>
          </p:nvSpPr>
          <p:spPr bwMode="auto">
            <a:xfrm>
              <a:off x="8821738" y="2592388"/>
              <a:ext cx="254000" cy="504825"/>
            </a:xfrm>
            <a:custGeom>
              <a:avLst/>
              <a:gdLst>
                <a:gd name="T0" fmla="*/ 0 w 159"/>
                <a:gd name="T1" fmla="*/ 0 h 318"/>
                <a:gd name="T2" fmla="*/ 0 w 159"/>
                <a:gd name="T3" fmla="*/ 87 h 318"/>
                <a:gd name="T4" fmla="*/ 72 w 159"/>
                <a:gd name="T5" fmla="*/ 159 h 318"/>
                <a:gd name="T6" fmla="*/ 0 w 159"/>
                <a:gd name="T7" fmla="*/ 232 h 318"/>
                <a:gd name="T8" fmla="*/ 0 w 159"/>
                <a:gd name="T9" fmla="*/ 318 h 318"/>
                <a:gd name="T10" fmla="*/ 159 w 159"/>
                <a:gd name="T11" fmla="*/ 159 h 318"/>
                <a:gd name="T12" fmla="*/ 0 w 159"/>
                <a:gd name="T13" fmla="*/ 0 h 318"/>
                <a:gd name="T14" fmla="*/ 0 w 159"/>
                <a:gd name="T15" fmla="*/ 0 h 318"/>
                <a:gd name="T16" fmla="*/ 0 w 159"/>
                <a:gd name="T1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318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40" y="87"/>
                    <a:pt x="72" y="120"/>
                    <a:pt x="72" y="159"/>
                  </a:cubicBezTo>
                  <a:cubicBezTo>
                    <a:pt x="72" y="199"/>
                    <a:pt x="40" y="232"/>
                    <a:pt x="0" y="232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7" y="318"/>
                    <a:pt x="159" y="247"/>
                    <a:pt x="159" y="159"/>
                  </a:cubicBezTo>
                  <a:cubicBezTo>
                    <a:pt x="159" y="72"/>
                    <a:pt x="87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4" name="Rectangle 765"/>
            <p:cNvSpPr>
              <a:spLocks noChangeArrowheads="1"/>
            </p:cNvSpPr>
            <p:nvPr>
              <p:custDataLst>
                <p:tags r:id="rId140"/>
              </p:custDataLst>
            </p:nvPr>
          </p:nvSpPr>
          <p:spPr bwMode="auto">
            <a:xfrm>
              <a:off x="10506075" y="3987800"/>
              <a:ext cx="338138" cy="1492250"/>
            </a:xfrm>
            <a:prstGeom prst="rect">
              <a:avLst/>
            </a:prstGeom>
            <a:solidFill>
              <a:srgbClr val="2993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5" name="Rectangle 766"/>
            <p:cNvSpPr>
              <a:spLocks noChangeArrowheads="1"/>
            </p:cNvSpPr>
            <p:nvPr>
              <p:custDataLst>
                <p:tags r:id="rId141"/>
              </p:custDataLst>
            </p:nvPr>
          </p:nvSpPr>
          <p:spPr bwMode="auto">
            <a:xfrm>
              <a:off x="10844213" y="3987800"/>
              <a:ext cx="925513" cy="1492250"/>
            </a:xfrm>
            <a:prstGeom prst="rect">
              <a:avLst/>
            </a:prstGeom>
            <a:solidFill>
              <a:srgbClr val="5BB2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6" name="Rectangle 767"/>
            <p:cNvSpPr>
              <a:spLocks noChangeArrowheads="1"/>
            </p:cNvSpPr>
            <p:nvPr>
              <p:custDataLst>
                <p:tags r:id="rId142"/>
              </p:custDataLst>
            </p:nvPr>
          </p:nvSpPr>
          <p:spPr bwMode="auto">
            <a:xfrm>
              <a:off x="10844213" y="5170488"/>
              <a:ext cx="925513" cy="309563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7" name="Rectangle 768"/>
            <p:cNvSpPr>
              <a:spLocks noChangeArrowheads="1"/>
            </p:cNvSpPr>
            <p:nvPr>
              <p:custDataLst>
                <p:tags r:id="rId143"/>
              </p:custDataLst>
            </p:nvPr>
          </p:nvSpPr>
          <p:spPr bwMode="auto">
            <a:xfrm>
              <a:off x="10609263" y="5170488"/>
              <a:ext cx="1127125" cy="271463"/>
            </a:xfrm>
            <a:prstGeom prst="rect">
              <a:avLst/>
            </a:prstGeom>
            <a:solidFill>
              <a:srgbClr val="FC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8" name="Freeform 769"/>
            <p:cNvSpPr>
              <a:spLocks noEditPoints="1"/>
            </p:cNvSpPr>
            <p:nvPr>
              <p:custDataLst>
                <p:tags r:id="rId144"/>
              </p:custDataLst>
            </p:nvPr>
          </p:nvSpPr>
          <p:spPr bwMode="auto">
            <a:xfrm>
              <a:off x="10682288" y="5216525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8 h 112"/>
                <a:gd name="T16" fmla="*/ 0 w 629"/>
                <a:gd name="T17" fmla="*/ 68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close/>
                  <a:moveTo>
                    <a:pt x="0" y="45"/>
                  </a:moveTo>
                  <a:lnTo>
                    <a:pt x="629" y="45"/>
                  </a:lnTo>
                  <a:lnTo>
                    <a:pt x="629" y="68"/>
                  </a:lnTo>
                  <a:lnTo>
                    <a:pt x="0" y="68"/>
                  </a:lnTo>
                  <a:lnTo>
                    <a:pt x="0" y="45"/>
                  </a:lnTo>
                  <a:close/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close/>
                  <a:moveTo>
                    <a:pt x="0" y="89"/>
                  </a:moveTo>
                  <a:lnTo>
                    <a:pt x="0" y="8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79" name="Freeform 770"/>
            <p:cNvSpPr>
              <a:spLocks noEditPoints="1"/>
            </p:cNvSpPr>
            <p:nvPr>
              <p:custDataLst>
                <p:tags r:id="rId145"/>
              </p:custDataLst>
            </p:nvPr>
          </p:nvSpPr>
          <p:spPr bwMode="auto">
            <a:xfrm>
              <a:off x="10682288" y="5216525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8 h 112"/>
                <a:gd name="T16" fmla="*/ 0 w 629"/>
                <a:gd name="T17" fmla="*/ 68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moveTo>
                    <a:pt x="0" y="45"/>
                  </a:moveTo>
                  <a:lnTo>
                    <a:pt x="629" y="45"/>
                  </a:lnTo>
                  <a:lnTo>
                    <a:pt x="629" y="68"/>
                  </a:lnTo>
                  <a:lnTo>
                    <a:pt x="0" y="68"/>
                  </a:lnTo>
                  <a:lnTo>
                    <a:pt x="0" y="45"/>
                  </a:lnTo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moveTo>
                    <a:pt x="0" y="89"/>
                  </a:moveTo>
                  <a:lnTo>
                    <a:pt x="0" y="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0" name="Rectangle 771"/>
            <p:cNvSpPr>
              <a:spLocks noChangeArrowheads="1"/>
            </p:cNvSpPr>
            <p:nvPr>
              <p:custDataLst>
                <p:tags r:id="rId146"/>
              </p:custDataLst>
            </p:nvPr>
          </p:nvSpPr>
          <p:spPr bwMode="auto">
            <a:xfrm>
              <a:off x="11055350" y="4233863"/>
              <a:ext cx="481013" cy="111125"/>
            </a:xfrm>
            <a:prstGeom prst="rect">
              <a:avLst/>
            </a:pr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1" name="Rectangle 772"/>
            <p:cNvSpPr>
              <a:spLocks noChangeArrowheads="1"/>
            </p:cNvSpPr>
            <p:nvPr>
              <p:custDataLst>
                <p:tags r:id="rId147"/>
              </p:custDataLst>
            </p:nvPr>
          </p:nvSpPr>
          <p:spPr bwMode="auto">
            <a:xfrm>
              <a:off x="11295063" y="4233863"/>
              <a:ext cx="241300" cy="111125"/>
            </a:xfrm>
            <a:prstGeom prst="rect">
              <a:avLst/>
            </a:prstGeom>
            <a:solidFill>
              <a:srgbClr val="F9AB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2" name="Freeform 773"/>
            <p:cNvSpPr>
              <a:spLocks noEditPoints="1"/>
            </p:cNvSpPr>
            <p:nvPr>
              <p:custDataLst>
                <p:tags r:id="rId148"/>
              </p:custDataLst>
            </p:nvPr>
          </p:nvSpPr>
          <p:spPr bwMode="auto">
            <a:xfrm>
              <a:off x="10448925" y="2605088"/>
              <a:ext cx="1020763" cy="1020763"/>
            </a:xfrm>
            <a:custGeom>
              <a:avLst/>
              <a:gdLst>
                <a:gd name="T0" fmla="*/ 4 w 643"/>
                <a:gd name="T1" fmla="*/ 534 h 643"/>
                <a:gd name="T2" fmla="*/ 9 w 643"/>
                <a:gd name="T3" fmla="*/ 561 h 643"/>
                <a:gd name="T4" fmla="*/ 20 w 643"/>
                <a:gd name="T5" fmla="*/ 573 h 643"/>
                <a:gd name="T6" fmla="*/ 267 w 643"/>
                <a:gd name="T7" fmla="*/ 267 h 643"/>
                <a:gd name="T8" fmla="*/ 573 w 643"/>
                <a:gd name="T9" fmla="*/ 20 h 643"/>
                <a:gd name="T10" fmla="*/ 562 w 643"/>
                <a:gd name="T11" fmla="*/ 8 h 643"/>
                <a:gd name="T12" fmla="*/ 535 w 643"/>
                <a:gd name="T13" fmla="*/ 3 h 643"/>
                <a:gd name="T14" fmla="*/ 139 w 643"/>
                <a:gd name="T15" fmla="*/ 139 h 643"/>
                <a:gd name="T16" fmla="*/ 4 w 643"/>
                <a:gd name="T17" fmla="*/ 534 h 643"/>
                <a:gd name="T18" fmla="*/ 391 w 643"/>
                <a:gd name="T19" fmla="*/ 617 h 643"/>
                <a:gd name="T20" fmla="*/ 398 w 643"/>
                <a:gd name="T21" fmla="*/ 634 h 643"/>
                <a:gd name="T22" fmla="*/ 407 w 643"/>
                <a:gd name="T23" fmla="*/ 643 h 643"/>
                <a:gd name="T24" fmla="*/ 502 w 643"/>
                <a:gd name="T25" fmla="*/ 502 h 643"/>
                <a:gd name="T26" fmla="*/ 643 w 643"/>
                <a:gd name="T27" fmla="*/ 407 h 643"/>
                <a:gd name="T28" fmla="*/ 634 w 643"/>
                <a:gd name="T29" fmla="*/ 398 h 643"/>
                <a:gd name="T30" fmla="*/ 617 w 643"/>
                <a:gd name="T31" fmla="*/ 390 h 643"/>
                <a:gd name="T32" fmla="*/ 422 w 643"/>
                <a:gd name="T33" fmla="*/ 422 h 643"/>
                <a:gd name="T34" fmla="*/ 391 w 643"/>
                <a:gd name="T35" fmla="*/ 617 h 643"/>
                <a:gd name="T36" fmla="*/ 422 w 643"/>
                <a:gd name="T37" fmla="*/ 422 h 643"/>
                <a:gd name="T38" fmla="*/ 422 w 643"/>
                <a:gd name="T39" fmla="*/ 422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43" h="643">
                  <a:moveTo>
                    <a:pt x="4" y="534"/>
                  </a:moveTo>
                  <a:cubicBezTo>
                    <a:pt x="0" y="545"/>
                    <a:pt x="2" y="555"/>
                    <a:pt x="9" y="561"/>
                  </a:cubicBezTo>
                  <a:cubicBezTo>
                    <a:pt x="20" y="573"/>
                    <a:pt x="20" y="573"/>
                    <a:pt x="20" y="573"/>
                  </a:cubicBezTo>
                  <a:cubicBezTo>
                    <a:pt x="20" y="573"/>
                    <a:pt x="152" y="383"/>
                    <a:pt x="267" y="267"/>
                  </a:cubicBezTo>
                  <a:cubicBezTo>
                    <a:pt x="413" y="121"/>
                    <a:pt x="573" y="20"/>
                    <a:pt x="573" y="20"/>
                  </a:cubicBezTo>
                  <a:cubicBezTo>
                    <a:pt x="562" y="8"/>
                    <a:pt x="562" y="8"/>
                    <a:pt x="562" y="8"/>
                  </a:cubicBezTo>
                  <a:cubicBezTo>
                    <a:pt x="555" y="2"/>
                    <a:pt x="545" y="0"/>
                    <a:pt x="535" y="3"/>
                  </a:cubicBezTo>
                  <a:cubicBezTo>
                    <a:pt x="139" y="139"/>
                    <a:pt x="139" y="139"/>
                    <a:pt x="139" y="139"/>
                  </a:cubicBezTo>
                  <a:lnTo>
                    <a:pt x="4" y="534"/>
                  </a:lnTo>
                  <a:close/>
                  <a:moveTo>
                    <a:pt x="391" y="617"/>
                  </a:moveTo>
                  <a:cubicBezTo>
                    <a:pt x="390" y="622"/>
                    <a:pt x="393" y="629"/>
                    <a:pt x="398" y="634"/>
                  </a:cubicBezTo>
                  <a:cubicBezTo>
                    <a:pt x="407" y="643"/>
                    <a:pt x="407" y="643"/>
                    <a:pt x="407" y="643"/>
                  </a:cubicBezTo>
                  <a:cubicBezTo>
                    <a:pt x="407" y="643"/>
                    <a:pt x="453" y="551"/>
                    <a:pt x="502" y="502"/>
                  </a:cubicBezTo>
                  <a:cubicBezTo>
                    <a:pt x="565" y="440"/>
                    <a:pt x="643" y="407"/>
                    <a:pt x="643" y="407"/>
                  </a:cubicBezTo>
                  <a:cubicBezTo>
                    <a:pt x="634" y="398"/>
                    <a:pt x="634" y="398"/>
                    <a:pt x="634" y="398"/>
                  </a:cubicBezTo>
                  <a:cubicBezTo>
                    <a:pt x="629" y="393"/>
                    <a:pt x="623" y="390"/>
                    <a:pt x="617" y="390"/>
                  </a:cubicBezTo>
                  <a:cubicBezTo>
                    <a:pt x="422" y="422"/>
                    <a:pt x="422" y="422"/>
                    <a:pt x="422" y="422"/>
                  </a:cubicBezTo>
                  <a:lnTo>
                    <a:pt x="391" y="617"/>
                  </a:lnTo>
                  <a:close/>
                  <a:moveTo>
                    <a:pt x="422" y="422"/>
                  </a:moveTo>
                  <a:cubicBezTo>
                    <a:pt x="422" y="422"/>
                    <a:pt x="422" y="422"/>
                    <a:pt x="422" y="422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3" name="Freeform 774"/>
            <p:cNvSpPr>
              <a:spLocks noEditPoints="1"/>
            </p:cNvSpPr>
            <p:nvPr>
              <p:custDataLst>
                <p:tags r:id="rId149"/>
              </p:custDataLst>
            </p:nvPr>
          </p:nvSpPr>
          <p:spPr bwMode="auto">
            <a:xfrm>
              <a:off x="10448925" y="2825750"/>
              <a:ext cx="796925" cy="798513"/>
            </a:xfrm>
            <a:custGeom>
              <a:avLst/>
              <a:gdLst>
                <a:gd name="T0" fmla="*/ 4 w 502"/>
                <a:gd name="T1" fmla="*/ 395 h 503"/>
                <a:gd name="T2" fmla="*/ 9 w 502"/>
                <a:gd name="T3" fmla="*/ 422 h 503"/>
                <a:gd name="T4" fmla="*/ 20 w 502"/>
                <a:gd name="T5" fmla="*/ 434 h 503"/>
                <a:gd name="T6" fmla="*/ 267 w 502"/>
                <a:gd name="T7" fmla="*/ 128 h 503"/>
                <a:gd name="T8" fmla="*/ 139 w 502"/>
                <a:gd name="T9" fmla="*/ 0 h 503"/>
                <a:gd name="T10" fmla="*/ 4 w 502"/>
                <a:gd name="T11" fmla="*/ 395 h 503"/>
                <a:gd name="T12" fmla="*/ 391 w 502"/>
                <a:gd name="T13" fmla="*/ 478 h 503"/>
                <a:gd name="T14" fmla="*/ 398 w 502"/>
                <a:gd name="T15" fmla="*/ 495 h 503"/>
                <a:gd name="T16" fmla="*/ 407 w 502"/>
                <a:gd name="T17" fmla="*/ 503 h 503"/>
                <a:gd name="T18" fmla="*/ 502 w 502"/>
                <a:gd name="T19" fmla="*/ 363 h 503"/>
                <a:gd name="T20" fmla="*/ 422 w 502"/>
                <a:gd name="T21" fmla="*/ 283 h 503"/>
                <a:gd name="T22" fmla="*/ 391 w 502"/>
                <a:gd name="T23" fmla="*/ 478 h 503"/>
                <a:gd name="T24" fmla="*/ 391 w 502"/>
                <a:gd name="T25" fmla="*/ 478 h 503"/>
                <a:gd name="T26" fmla="*/ 391 w 502"/>
                <a:gd name="T27" fmla="*/ 478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2" h="503">
                  <a:moveTo>
                    <a:pt x="4" y="395"/>
                  </a:moveTo>
                  <a:cubicBezTo>
                    <a:pt x="0" y="406"/>
                    <a:pt x="2" y="416"/>
                    <a:pt x="9" y="422"/>
                  </a:cubicBezTo>
                  <a:cubicBezTo>
                    <a:pt x="20" y="434"/>
                    <a:pt x="20" y="434"/>
                    <a:pt x="20" y="434"/>
                  </a:cubicBezTo>
                  <a:cubicBezTo>
                    <a:pt x="20" y="434"/>
                    <a:pt x="152" y="244"/>
                    <a:pt x="267" y="12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4" y="395"/>
                    <a:pt x="4" y="395"/>
                    <a:pt x="4" y="395"/>
                  </a:cubicBezTo>
                  <a:close/>
                  <a:moveTo>
                    <a:pt x="391" y="478"/>
                  </a:moveTo>
                  <a:cubicBezTo>
                    <a:pt x="390" y="483"/>
                    <a:pt x="393" y="490"/>
                    <a:pt x="398" y="495"/>
                  </a:cubicBezTo>
                  <a:cubicBezTo>
                    <a:pt x="407" y="503"/>
                    <a:pt x="407" y="503"/>
                    <a:pt x="407" y="503"/>
                  </a:cubicBezTo>
                  <a:cubicBezTo>
                    <a:pt x="407" y="503"/>
                    <a:pt x="453" y="412"/>
                    <a:pt x="502" y="363"/>
                  </a:cubicBezTo>
                  <a:cubicBezTo>
                    <a:pt x="422" y="283"/>
                    <a:pt x="422" y="283"/>
                    <a:pt x="422" y="283"/>
                  </a:cubicBezTo>
                  <a:cubicBezTo>
                    <a:pt x="391" y="478"/>
                    <a:pt x="391" y="478"/>
                    <a:pt x="391" y="478"/>
                  </a:cubicBezTo>
                  <a:close/>
                  <a:moveTo>
                    <a:pt x="391" y="478"/>
                  </a:moveTo>
                  <a:cubicBezTo>
                    <a:pt x="391" y="478"/>
                    <a:pt x="391" y="478"/>
                    <a:pt x="391" y="478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4" name="Freeform 775"/>
            <p:cNvSpPr>
              <a:spLocks noEditPoints="1"/>
            </p:cNvSpPr>
            <p:nvPr>
              <p:custDataLst>
                <p:tags r:id="rId150"/>
              </p:custDataLst>
            </p:nvPr>
          </p:nvSpPr>
          <p:spPr bwMode="auto">
            <a:xfrm>
              <a:off x="10393363" y="2547938"/>
              <a:ext cx="1052513" cy="1054100"/>
            </a:xfrm>
            <a:custGeom>
              <a:avLst/>
              <a:gdLst>
                <a:gd name="T0" fmla="*/ 86 w 663"/>
                <a:gd name="T1" fmla="*/ 189 h 664"/>
                <a:gd name="T2" fmla="*/ 28 w 663"/>
                <a:gd name="T3" fmla="*/ 29 h 664"/>
                <a:gd name="T4" fmla="*/ 188 w 663"/>
                <a:gd name="T5" fmla="*/ 87 h 664"/>
                <a:gd name="T6" fmla="*/ 480 w 663"/>
                <a:gd name="T7" fmla="*/ 378 h 664"/>
                <a:gd name="T8" fmla="*/ 635 w 663"/>
                <a:gd name="T9" fmla="*/ 636 h 664"/>
                <a:gd name="T10" fmla="*/ 378 w 663"/>
                <a:gd name="T11" fmla="*/ 480 h 664"/>
                <a:gd name="T12" fmla="*/ 86 w 663"/>
                <a:gd name="T13" fmla="*/ 189 h 664"/>
                <a:gd name="T14" fmla="*/ 86 w 663"/>
                <a:gd name="T15" fmla="*/ 189 h 664"/>
                <a:gd name="T16" fmla="*/ 86 w 663"/>
                <a:gd name="T17" fmla="*/ 189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3" h="664">
                  <a:moveTo>
                    <a:pt x="86" y="189"/>
                  </a:moveTo>
                  <a:cubicBezTo>
                    <a:pt x="58" y="161"/>
                    <a:pt x="0" y="57"/>
                    <a:pt x="28" y="29"/>
                  </a:cubicBezTo>
                  <a:cubicBezTo>
                    <a:pt x="56" y="0"/>
                    <a:pt x="160" y="59"/>
                    <a:pt x="188" y="87"/>
                  </a:cubicBezTo>
                  <a:cubicBezTo>
                    <a:pt x="480" y="378"/>
                    <a:pt x="480" y="378"/>
                    <a:pt x="480" y="378"/>
                  </a:cubicBezTo>
                  <a:cubicBezTo>
                    <a:pt x="508" y="406"/>
                    <a:pt x="663" y="608"/>
                    <a:pt x="635" y="636"/>
                  </a:cubicBezTo>
                  <a:cubicBezTo>
                    <a:pt x="607" y="664"/>
                    <a:pt x="406" y="508"/>
                    <a:pt x="378" y="480"/>
                  </a:cubicBezTo>
                  <a:cubicBezTo>
                    <a:pt x="86" y="189"/>
                    <a:pt x="86" y="189"/>
                    <a:pt x="86" y="189"/>
                  </a:cubicBezTo>
                  <a:close/>
                  <a:moveTo>
                    <a:pt x="86" y="189"/>
                  </a:moveTo>
                  <a:cubicBezTo>
                    <a:pt x="86" y="189"/>
                    <a:pt x="86" y="189"/>
                    <a:pt x="86" y="189"/>
                  </a:cubicBezTo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5" name="Freeform 776"/>
            <p:cNvSpPr>
              <a:spLocks noEditPoints="1"/>
            </p:cNvSpPr>
            <p:nvPr>
              <p:custDataLst>
                <p:tags r:id="rId151"/>
              </p:custDataLst>
            </p:nvPr>
          </p:nvSpPr>
          <p:spPr bwMode="auto">
            <a:xfrm>
              <a:off x="10472738" y="2628900"/>
              <a:ext cx="142875" cy="142875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close/>
                  <a:moveTo>
                    <a:pt x="32" y="90"/>
                  </a:moveTo>
                  <a:lnTo>
                    <a:pt x="32" y="90"/>
                  </a:lnTo>
                  <a:close/>
                </a:path>
              </a:pathLst>
            </a:cu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6" name="Freeform 777"/>
            <p:cNvSpPr>
              <a:spLocks noEditPoints="1"/>
            </p:cNvSpPr>
            <p:nvPr>
              <p:custDataLst>
                <p:tags r:id="rId152"/>
              </p:custDataLst>
            </p:nvPr>
          </p:nvSpPr>
          <p:spPr bwMode="auto">
            <a:xfrm>
              <a:off x="10472738" y="2628900"/>
              <a:ext cx="142875" cy="142875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moveTo>
                    <a:pt x="32" y="90"/>
                  </a:moveTo>
                  <a:lnTo>
                    <a:pt x="32" y="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7" name="Freeform 778"/>
            <p:cNvSpPr>
              <a:spLocks noEditPoints="1"/>
            </p:cNvSpPr>
            <p:nvPr>
              <p:custDataLst>
                <p:tags r:id="rId153"/>
              </p:custDataLst>
            </p:nvPr>
          </p:nvSpPr>
          <p:spPr bwMode="auto">
            <a:xfrm>
              <a:off x="10472738" y="2659063"/>
              <a:ext cx="96838" cy="11271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close/>
                  <a:moveTo>
                    <a:pt x="61" y="42"/>
                  </a:moveTo>
                  <a:lnTo>
                    <a:pt x="61" y="42"/>
                  </a:lnTo>
                  <a:close/>
                </a:path>
              </a:pathLst>
            </a:custGeom>
            <a:solidFill>
              <a:srgbClr val="FFB1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8" name="Freeform 779"/>
            <p:cNvSpPr>
              <a:spLocks noEditPoints="1"/>
            </p:cNvSpPr>
            <p:nvPr>
              <p:custDataLst>
                <p:tags r:id="rId154"/>
              </p:custDataLst>
            </p:nvPr>
          </p:nvSpPr>
          <p:spPr bwMode="auto">
            <a:xfrm>
              <a:off x="10472738" y="2659063"/>
              <a:ext cx="96838" cy="11271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moveTo>
                    <a:pt x="61" y="42"/>
                  </a:moveTo>
                  <a:lnTo>
                    <a:pt x="61" y="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89" name="Rectangle 780"/>
            <p:cNvSpPr>
              <a:spLocks noChangeArrowheads="1"/>
            </p:cNvSpPr>
            <p:nvPr>
              <p:custDataLst>
                <p:tags r:id="rId155"/>
              </p:custDataLst>
            </p:nvPr>
          </p:nvSpPr>
          <p:spPr bwMode="auto">
            <a:xfrm>
              <a:off x="10034588" y="4332288"/>
              <a:ext cx="338138" cy="1492250"/>
            </a:xfrm>
            <a:prstGeom prst="rect">
              <a:avLst/>
            </a:pr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0" name="Rectangle 781"/>
            <p:cNvSpPr>
              <a:spLocks noChangeArrowheads="1"/>
            </p:cNvSpPr>
            <p:nvPr>
              <p:custDataLst>
                <p:tags r:id="rId156"/>
              </p:custDataLst>
            </p:nvPr>
          </p:nvSpPr>
          <p:spPr bwMode="auto">
            <a:xfrm>
              <a:off x="10372725" y="4332288"/>
              <a:ext cx="925513" cy="1492250"/>
            </a:xfrm>
            <a:prstGeom prst="rect">
              <a:avLst/>
            </a:pr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1" name="Rectangle 782"/>
            <p:cNvSpPr>
              <a:spLocks noChangeArrowheads="1"/>
            </p:cNvSpPr>
            <p:nvPr>
              <p:custDataLst>
                <p:tags r:id="rId157"/>
              </p:custDataLst>
            </p:nvPr>
          </p:nvSpPr>
          <p:spPr bwMode="auto">
            <a:xfrm>
              <a:off x="10372725" y="5513388"/>
              <a:ext cx="925513" cy="311150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2" name="Rectangle 783"/>
            <p:cNvSpPr>
              <a:spLocks noChangeArrowheads="1"/>
            </p:cNvSpPr>
            <p:nvPr>
              <p:custDataLst>
                <p:tags r:id="rId158"/>
              </p:custDataLst>
            </p:nvPr>
          </p:nvSpPr>
          <p:spPr bwMode="auto">
            <a:xfrm>
              <a:off x="10139363" y="5513388"/>
              <a:ext cx="1125538" cy="273050"/>
            </a:xfrm>
            <a:prstGeom prst="rect">
              <a:avLst/>
            </a:prstGeom>
            <a:solidFill>
              <a:srgbClr val="FC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3" name="Freeform 784"/>
            <p:cNvSpPr>
              <a:spLocks noEditPoints="1"/>
            </p:cNvSpPr>
            <p:nvPr>
              <p:custDataLst>
                <p:tags r:id="rId159"/>
              </p:custDataLst>
            </p:nvPr>
          </p:nvSpPr>
          <p:spPr bwMode="auto">
            <a:xfrm>
              <a:off x="10212388" y="5561013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7 h 112"/>
                <a:gd name="T16" fmla="*/ 0 w 629"/>
                <a:gd name="T17" fmla="*/ 67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close/>
                  <a:moveTo>
                    <a:pt x="0" y="45"/>
                  </a:moveTo>
                  <a:lnTo>
                    <a:pt x="629" y="45"/>
                  </a:lnTo>
                  <a:lnTo>
                    <a:pt x="629" y="67"/>
                  </a:lnTo>
                  <a:lnTo>
                    <a:pt x="0" y="67"/>
                  </a:lnTo>
                  <a:lnTo>
                    <a:pt x="0" y="45"/>
                  </a:lnTo>
                  <a:close/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close/>
                  <a:moveTo>
                    <a:pt x="0" y="89"/>
                  </a:moveTo>
                  <a:lnTo>
                    <a:pt x="0" y="8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4" name="Freeform 785"/>
            <p:cNvSpPr>
              <a:spLocks noEditPoints="1"/>
            </p:cNvSpPr>
            <p:nvPr>
              <p:custDataLst>
                <p:tags r:id="rId160"/>
              </p:custDataLst>
            </p:nvPr>
          </p:nvSpPr>
          <p:spPr bwMode="auto">
            <a:xfrm>
              <a:off x="10212388" y="5561013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7 h 112"/>
                <a:gd name="T16" fmla="*/ 0 w 629"/>
                <a:gd name="T17" fmla="*/ 67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moveTo>
                    <a:pt x="0" y="45"/>
                  </a:moveTo>
                  <a:lnTo>
                    <a:pt x="629" y="45"/>
                  </a:lnTo>
                  <a:lnTo>
                    <a:pt x="629" y="67"/>
                  </a:lnTo>
                  <a:lnTo>
                    <a:pt x="0" y="67"/>
                  </a:lnTo>
                  <a:lnTo>
                    <a:pt x="0" y="45"/>
                  </a:lnTo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moveTo>
                    <a:pt x="0" y="89"/>
                  </a:moveTo>
                  <a:lnTo>
                    <a:pt x="0" y="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5" name="Rectangle 786"/>
            <p:cNvSpPr>
              <a:spLocks noChangeArrowheads="1"/>
            </p:cNvSpPr>
            <p:nvPr>
              <p:custDataLst>
                <p:tags r:id="rId161"/>
              </p:custDataLst>
            </p:nvPr>
          </p:nvSpPr>
          <p:spPr bwMode="auto">
            <a:xfrm>
              <a:off x="10583863" y="4576763"/>
              <a:ext cx="481013" cy="112713"/>
            </a:xfrm>
            <a:prstGeom prst="rect">
              <a:avLst/>
            </a:pr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6" name="Rectangle 787"/>
            <p:cNvSpPr>
              <a:spLocks noChangeArrowheads="1"/>
            </p:cNvSpPr>
            <p:nvPr>
              <p:custDataLst>
                <p:tags r:id="rId162"/>
              </p:custDataLst>
            </p:nvPr>
          </p:nvSpPr>
          <p:spPr bwMode="auto">
            <a:xfrm>
              <a:off x="10825163" y="4576763"/>
              <a:ext cx="239713" cy="112713"/>
            </a:xfrm>
            <a:prstGeom prst="rect">
              <a:avLst/>
            </a:prstGeom>
            <a:solidFill>
              <a:srgbClr val="F9AB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7" name="Freeform 788"/>
            <p:cNvSpPr/>
            <p:nvPr>
              <p:custDataLst>
                <p:tags r:id="rId163"/>
              </p:custDataLst>
            </p:nvPr>
          </p:nvSpPr>
          <p:spPr bwMode="auto">
            <a:xfrm>
              <a:off x="5788025" y="2968625"/>
              <a:ext cx="1035050" cy="450850"/>
            </a:xfrm>
            <a:custGeom>
              <a:avLst/>
              <a:gdLst>
                <a:gd name="T0" fmla="*/ 324 w 652"/>
                <a:gd name="T1" fmla="*/ 0 h 284"/>
                <a:gd name="T2" fmla="*/ 0 w 652"/>
                <a:gd name="T3" fmla="*/ 142 h 284"/>
                <a:gd name="T4" fmla="*/ 324 w 652"/>
                <a:gd name="T5" fmla="*/ 284 h 284"/>
                <a:gd name="T6" fmla="*/ 652 w 652"/>
                <a:gd name="T7" fmla="*/ 142 h 284"/>
                <a:gd name="T8" fmla="*/ 324 w 652"/>
                <a:gd name="T9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2" h="284">
                  <a:moveTo>
                    <a:pt x="324" y="0"/>
                  </a:moveTo>
                  <a:lnTo>
                    <a:pt x="0" y="142"/>
                  </a:lnTo>
                  <a:lnTo>
                    <a:pt x="324" y="284"/>
                  </a:lnTo>
                  <a:lnTo>
                    <a:pt x="652" y="14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8" name="Freeform 789"/>
            <p:cNvSpPr/>
            <p:nvPr>
              <p:custDataLst>
                <p:tags r:id="rId164"/>
              </p:custDataLst>
            </p:nvPr>
          </p:nvSpPr>
          <p:spPr bwMode="auto">
            <a:xfrm>
              <a:off x="5929313" y="3255963"/>
              <a:ext cx="373063" cy="449263"/>
            </a:xfrm>
            <a:custGeom>
              <a:avLst/>
              <a:gdLst>
                <a:gd name="T0" fmla="*/ 0 w 235"/>
                <a:gd name="T1" fmla="*/ 0 h 283"/>
                <a:gd name="T2" fmla="*/ 0 w 235"/>
                <a:gd name="T3" fmla="*/ 146 h 283"/>
                <a:gd name="T4" fmla="*/ 235 w 235"/>
                <a:gd name="T5" fmla="*/ 283 h 283"/>
                <a:gd name="T6" fmla="*/ 235 w 235"/>
                <a:gd name="T7" fmla="*/ 283 h 283"/>
                <a:gd name="T8" fmla="*/ 235 w 235"/>
                <a:gd name="T9" fmla="*/ 103 h 283"/>
                <a:gd name="T10" fmla="*/ 0 w 235"/>
                <a:gd name="T11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283">
                  <a:moveTo>
                    <a:pt x="0" y="0"/>
                  </a:moveTo>
                  <a:lnTo>
                    <a:pt x="0" y="146"/>
                  </a:lnTo>
                  <a:lnTo>
                    <a:pt x="235" y="283"/>
                  </a:lnTo>
                  <a:lnTo>
                    <a:pt x="235" y="283"/>
                  </a:lnTo>
                  <a:lnTo>
                    <a:pt x="235" y="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99" name="Freeform 790"/>
            <p:cNvSpPr/>
            <p:nvPr>
              <p:custDataLst>
                <p:tags r:id="rId165"/>
              </p:custDataLst>
            </p:nvPr>
          </p:nvSpPr>
          <p:spPr bwMode="auto">
            <a:xfrm>
              <a:off x="6302375" y="3259138"/>
              <a:ext cx="368300" cy="446088"/>
            </a:xfrm>
            <a:custGeom>
              <a:avLst/>
              <a:gdLst>
                <a:gd name="T0" fmla="*/ 0 w 232"/>
                <a:gd name="T1" fmla="*/ 101 h 281"/>
                <a:gd name="T2" fmla="*/ 0 w 232"/>
                <a:gd name="T3" fmla="*/ 281 h 281"/>
                <a:gd name="T4" fmla="*/ 232 w 232"/>
                <a:gd name="T5" fmla="*/ 139 h 281"/>
                <a:gd name="T6" fmla="*/ 232 w 232"/>
                <a:gd name="T7" fmla="*/ 0 h 281"/>
                <a:gd name="T8" fmla="*/ 0 w 232"/>
                <a:gd name="T9" fmla="*/ 10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281">
                  <a:moveTo>
                    <a:pt x="0" y="101"/>
                  </a:moveTo>
                  <a:lnTo>
                    <a:pt x="0" y="281"/>
                  </a:lnTo>
                  <a:lnTo>
                    <a:pt x="232" y="139"/>
                  </a:lnTo>
                  <a:lnTo>
                    <a:pt x="232" y="0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00" name="Freeform 791"/>
            <p:cNvSpPr/>
            <p:nvPr>
              <p:custDataLst>
                <p:tags r:id="rId166"/>
              </p:custDataLst>
            </p:nvPr>
          </p:nvSpPr>
          <p:spPr bwMode="auto">
            <a:xfrm>
              <a:off x="5788025" y="2968625"/>
              <a:ext cx="814388" cy="301625"/>
            </a:xfrm>
            <a:custGeom>
              <a:avLst/>
              <a:gdLst>
                <a:gd name="T0" fmla="*/ 513 w 513"/>
                <a:gd name="T1" fmla="*/ 82 h 190"/>
                <a:gd name="T2" fmla="*/ 324 w 513"/>
                <a:gd name="T3" fmla="*/ 0 h 190"/>
                <a:gd name="T4" fmla="*/ 0 w 513"/>
                <a:gd name="T5" fmla="*/ 142 h 190"/>
                <a:gd name="T6" fmla="*/ 110 w 513"/>
                <a:gd name="T7" fmla="*/ 190 h 190"/>
                <a:gd name="T8" fmla="*/ 513 w 513"/>
                <a:gd name="T9" fmla="*/ 8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190">
                  <a:moveTo>
                    <a:pt x="513" y="82"/>
                  </a:moveTo>
                  <a:cubicBezTo>
                    <a:pt x="324" y="0"/>
                    <a:pt x="324" y="0"/>
                    <a:pt x="32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10" y="190"/>
                    <a:pt x="110" y="190"/>
                    <a:pt x="110" y="190"/>
                  </a:cubicBezTo>
                  <a:cubicBezTo>
                    <a:pt x="229" y="110"/>
                    <a:pt x="371" y="72"/>
                    <a:pt x="513" y="82"/>
                  </a:cubicBez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01" name="Freeform 792"/>
            <p:cNvSpPr/>
            <p:nvPr>
              <p:custDataLst>
                <p:tags r:id="rId167"/>
              </p:custDataLst>
            </p:nvPr>
          </p:nvSpPr>
          <p:spPr bwMode="auto">
            <a:xfrm>
              <a:off x="6300788" y="3157538"/>
              <a:ext cx="323850" cy="198438"/>
            </a:xfrm>
            <a:custGeom>
              <a:avLst/>
              <a:gdLst>
                <a:gd name="T0" fmla="*/ 199 w 204"/>
                <a:gd name="T1" fmla="*/ 125 h 125"/>
                <a:gd name="T2" fmla="*/ 194 w 204"/>
                <a:gd name="T3" fmla="*/ 120 h 125"/>
                <a:gd name="T4" fmla="*/ 194 w 204"/>
                <a:gd name="T5" fmla="*/ 71 h 125"/>
                <a:gd name="T6" fmla="*/ 4 w 204"/>
                <a:gd name="T7" fmla="*/ 10 h 125"/>
                <a:gd name="T8" fmla="*/ 1 w 204"/>
                <a:gd name="T9" fmla="*/ 4 h 125"/>
                <a:gd name="T10" fmla="*/ 7 w 204"/>
                <a:gd name="T11" fmla="*/ 1 h 125"/>
                <a:gd name="T12" fmla="*/ 201 w 204"/>
                <a:gd name="T13" fmla="*/ 62 h 125"/>
                <a:gd name="T14" fmla="*/ 204 w 204"/>
                <a:gd name="T15" fmla="*/ 67 h 125"/>
                <a:gd name="T16" fmla="*/ 204 w 204"/>
                <a:gd name="T17" fmla="*/ 120 h 125"/>
                <a:gd name="T18" fmla="*/ 199 w 204"/>
                <a:gd name="T19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" h="125">
                  <a:moveTo>
                    <a:pt x="199" y="125"/>
                  </a:moveTo>
                  <a:cubicBezTo>
                    <a:pt x="196" y="125"/>
                    <a:pt x="194" y="123"/>
                    <a:pt x="194" y="120"/>
                  </a:cubicBezTo>
                  <a:cubicBezTo>
                    <a:pt x="194" y="71"/>
                    <a:pt x="194" y="71"/>
                    <a:pt x="194" y="7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1"/>
                    <a:pt x="5" y="0"/>
                    <a:pt x="7" y="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3" y="63"/>
                    <a:pt x="204" y="65"/>
                    <a:pt x="204" y="67"/>
                  </a:cubicBezTo>
                  <a:cubicBezTo>
                    <a:pt x="204" y="120"/>
                    <a:pt x="204" y="120"/>
                    <a:pt x="204" y="120"/>
                  </a:cubicBezTo>
                  <a:cubicBezTo>
                    <a:pt x="204" y="123"/>
                    <a:pt x="202" y="125"/>
                    <a:pt x="199" y="125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02" name="Freeform 793"/>
            <p:cNvSpPr/>
            <p:nvPr>
              <p:custDataLst>
                <p:tags r:id="rId168"/>
              </p:custDataLst>
            </p:nvPr>
          </p:nvSpPr>
          <p:spPr bwMode="auto">
            <a:xfrm>
              <a:off x="6589713" y="3336925"/>
              <a:ext cx="53975" cy="114300"/>
            </a:xfrm>
            <a:custGeom>
              <a:avLst/>
              <a:gdLst>
                <a:gd name="T0" fmla="*/ 17 w 34"/>
                <a:gd name="T1" fmla="*/ 0 h 72"/>
                <a:gd name="T2" fmla="*/ 0 w 34"/>
                <a:gd name="T3" fmla="*/ 17 h 72"/>
                <a:gd name="T4" fmla="*/ 0 w 34"/>
                <a:gd name="T5" fmla="*/ 22 h 72"/>
                <a:gd name="T6" fmla="*/ 0 w 34"/>
                <a:gd name="T7" fmla="*/ 72 h 72"/>
                <a:gd name="T8" fmla="*/ 34 w 34"/>
                <a:gd name="T9" fmla="*/ 72 h 72"/>
                <a:gd name="T10" fmla="*/ 34 w 34"/>
                <a:gd name="T11" fmla="*/ 22 h 72"/>
                <a:gd name="T12" fmla="*/ 34 w 34"/>
                <a:gd name="T13" fmla="*/ 17 h 72"/>
                <a:gd name="T14" fmla="*/ 17 w 34"/>
                <a:gd name="T1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72">
                  <a:moveTo>
                    <a:pt x="17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7" y="0"/>
                    <a:pt x="17" y="0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03" name="Freeform 794"/>
            <p:cNvSpPr/>
            <p:nvPr>
              <p:custDataLst>
                <p:tags r:id="rId169"/>
              </p:custDataLst>
            </p:nvPr>
          </p:nvSpPr>
          <p:spPr bwMode="auto">
            <a:xfrm>
              <a:off x="6596063" y="3454400"/>
              <a:ext cx="41275" cy="15875"/>
            </a:xfrm>
            <a:custGeom>
              <a:avLst/>
              <a:gdLst>
                <a:gd name="T0" fmla="*/ 0 w 26"/>
                <a:gd name="T1" fmla="*/ 5 h 10"/>
                <a:gd name="T2" fmla="*/ 0 w 26"/>
                <a:gd name="T3" fmla="*/ 10 h 10"/>
                <a:gd name="T4" fmla="*/ 26 w 26"/>
                <a:gd name="T5" fmla="*/ 10 h 10"/>
                <a:gd name="T6" fmla="*/ 26 w 26"/>
                <a:gd name="T7" fmla="*/ 5 h 10"/>
                <a:gd name="T8" fmla="*/ 25 w 26"/>
                <a:gd name="T9" fmla="*/ 0 h 10"/>
                <a:gd name="T10" fmla="*/ 1 w 26"/>
                <a:gd name="T11" fmla="*/ 0 h 10"/>
                <a:gd name="T12" fmla="*/ 0 w 26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0">
                  <a:moveTo>
                    <a:pt x="0" y="5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4"/>
                    <a:pt x="25" y="2"/>
                    <a:pt x="2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"/>
                    <a:pt x="0" y="4"/>
                    <a:pt x="0" y="5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04" name="Freeform 795"/>
            <p:cNvSpPr/>
            <p:nvPr>
              <p:custDataLst>
                <p:tags r:id="rId170"/>
              </p:custDataLst>
            </p:nvPr>
          </p:nvSpPr>
          <p:spPr bwMode="auto">
            <a:xfrm>
              <a:off x="6597650" y="3451225"/>
              <a:ext cx="38100" cy="3175"/>
            </a:xfrm>
            <a:custGeom>
              <a:avLst/>
              <a:gdLst>
                <a:gd name="T0" fmla="*/ 1 w 24"/>
                <a:gd name="T1" fmla="*/ 0 h 2"/>
                <a:gd name="T2" fmla="*/ 0 w 24"/>
                <a:gd name="T3" fmla="*/ 2 h 2"/>
                <a:gd name="T4" fmla="*/ 24 w 24"/>
                <a:gd name="T5" fmla="*/ 2 h 2"/>
                <a:gd name="T6" fmla="*/ 24 w 24"/>
                <a:gd name="T7" fmla="*/ 0 h 2"/>
                <a:gd name="T8" fmla="*/ 1 w 2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">
                  <a:moveTo>
                    <a:pt x="1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1"/>
                    <a:pt x="24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9C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05" name="Freeform 796"/>
            <p:cNvSpPr/>
            <p:nvPr>
              <p:custDataLst>
                <p:tags r:id="rId171"/>
              </p:custDataLst>
            </p:nvPr>
          </p:nvSpPr>
          <p:spPr bwMode="auto">
            <a:xfrm>
              <a:off x="6261100" y="3136900"/>
              <a:ext cx="88900" cy="57150"/>
            </a:xfrm>
            <a:custGeom>
              <a:avLst/>
              <a:gdLst>
                <a:gd name="T0" fmla="*/ 56 w 56"/>
                <a:gd name="T1" fmla="*/ 28 h 36"/>
                <a:gd name="T2" fmla="*/ 28 w 56"/>
                <a:gd name="T3" fmla="*/ 0 h 36"/>
                <a:gd name="T4" fmla="*/ 0 w 56"/>
                <a:gd name="T5" fmla="*/ 28 h 36"/>
                <a:gd name="T6" fmla="*/ 0 w 56"/>
                <a:gd name="T7" fmla="*/ 36 h 36"/>
                <a:gd name="T8" fmla="*/ 56 w 56"/>
                <a:gd name="T9" fmla="*/ 36 h 36"/>
                <a:gd name="T10" fmla="*/ 56 w 56"/>
                <a:gd name="T11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36">
                  <a:moveTo>
                    <a:pt x="56" y="28"/>
                  </a:moveTo>
                  <a:cubicBezTo>
                    <a:pt x="56" y="13"/>
                    <a:pt x="44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56" y="36"/>
                    <a:pt x="56" y="36"/>
                    <a:pt x="56" y="36"/>
                  </a:cubicBezTo>
                  <a:lnTo>
                    <a:pt x="56" y="28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72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17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17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79" name="副标题 2"/>
          <p:cNvSpPr>
            <a:spLocks noGrp="1"/>
          </p:cNvSpPr>
          <p:nvPr>
            <p:ph type="subTitle" idx="1" hasCustomPrompt="1"/>
            <p:custDataLst>
              <p:tags r:id="rId175"/>
            </p:custDataLst>
          </p:nvPr>
        </p:nvSpPr>
        <p:spPr>
          <a:xfrm>
            <a:off x="884147" y="2451918"/>
            <a:ext cx="5294403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80" name="标题 1"/>
          <p:cNvSpPr>
            <a:spLocks noGrp="1"/>
          </p:cNvSpPr>
          <p:nvPr>
            <p:ph type="ctrTitle" hasCustomPrompt="1"/>
            <p:custDataLst>
              <p:tags r:id="rId176"/>
            </p:custDataLst>
          </p:nvPr>
        </p:nvSpPr>
        <p:spPr>
          <a:xfrm>
            <a:off x="884147" y="1165833"/>
            <a:ext cx="5294403" cy="1226299"/>
          </a:xfrm>
        </p:spPr>
        <p:txBody>
          <a:bodyPr anchor="b" anchorCtr="0">
            <a:normAutofit/>
          </a:bodyPr>
          <a:lstStyle>
            <a:lvl1pPr algn="l">
              <a:defRPr sz="4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81" name="文本占位符 13"/>
          <p:cNvSpPr>
            <a:spLocks noGrp="1"/>
          </p:cNvSpPr>
          <p:nvPr>
            <p:ph type="body" sz="quarter" idx="13" hasCustomPrompt="1"/>
            <p:custDataLst>
              <p:tags r:id="rId177"/>
            </p:custDataLst>
          </p:nvPr>
        </p:nvSpPr>
        <p:spPr>
          <a:xfrm>
            <a:off x="884147" y="3460110"/>
            <a:ext cx="2179639" cy="396000"/>
          </a:xfrm>
        </p:spPr>
        <p:txBody>
          <a:bodyPr vert="horz" anchor="ctr">
            <a:normAutofit/>
          </a:bodyPr>
          <a:lstStyle>
            <a:lvl1pPr marL="0" indent="0" algn="l">
              <a:buNone/>
              <a:defRPr sz="1800" b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82" name="文本占位符 2"/>
          <p:cNvSpPr>
            <a:spLocks noGrp="1"/>
          </p:cNvSpPr>
          <p:nvPr>
            <p:ph type="body" sz="quarter" idx="14" hasCustomPrompt="1"/>
            <p:custDataLst>
              <p:tags r:id="rId178"/>
            </p:custDataLst>
          </p:nvPr>
        </p:nvSpPr>
        <p:spPr>
          <a:xfrm>
            <a:off x="883753" y="3938351"/>
            <a:ext cx="2182665" cy="3960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5" name="KSO_TEMPLATE" hidden="1"/>
          <p:cNvSpPr/>
          <p:nvPr>
            <p:custDataLst>
              <p:tags r:id="rId17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874713" y="333375"/>
            <a:ext cx="10440000" cy="583247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" name="KSO_TEMPLATE" hidden="1"/>
          <p:cNvSpPr/>
          <p:nvPr>
            <p:custDataLst>
              <p:tags r:id="rId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组合 664"/>
          <p:cNvGrpSpPr/>
          <p:nvPr>
            <p:custDataLst>
              <p:tags r:id="rId2"/>
            </p:custDataLst>
          </p:nvPr>
        </p:nvGrpSpPr>
        <p:grpSpPr>
          <a:xfrm>
            <a:off x="3941650" y="1261176"/>
            <a:ext cx="4308700" cy="2229383"/>
            <a:chOff x="5434013" y="2547938"/>
            <a:chExt cx="6335713" cy="3278188"/>
          </a:xfrm>
        </p:grpSpPr>
        <p:sp>
          <p:nvSpPr>
            <p:cNvPr id="672" name="Freeform 634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6383338" y="3911600"/>
              <a:ext cx="1917700" cy="1912938"/>
            </a:xfrm>
            <a:custGeom>
              <a:avLst/>
              <a:gdLst>
                <a:gd name="T0" fmla="*/ 1208 w 1208"/>
                <a:gd name="T1" fmla="*/ 1205 h 1205"/>
                <a:gd name="T2" fmla="*/ 0 w 1208"/>
                <a:gd name="T3" fmla="*/ 1205 h 1205"/>
                <a:gd name="T4" fmla="*/ 0 w 1208"/>
                <a:gd name="T5" fmla="*/ 362 h 1205"/>
                <a:gd name="T6" fmla="*/ 604 w 1208"/>
                <a:gd name="T7" fmla="*/ 0 h 1205"/>
                <a:gd name="T8" fmla="*/ 1208 w 1208"/>
                <a:gd name="T9" fmla="*/ 362 h 1205"/>
                <a:gd name="T10" fmla="*/ 1208 w 1208"/>
                <a:gd name="T11" fmla="*/ 1205 h 1205"/>
                <a:gd name="T12" fmla="*/ 1208 w 1208"/>
                <a:gd name="T13" fmla="*/ 1205 h 1205"/>
                <a:gd name="T14" fmla="*/ 1208 w 1208"/>
                <a:gd name="T15" fmla="*/ 1205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8" h="1205">
                  <a:moveTo>
                    <a:pt x="1208" y="1205"/>
                  </a:moveTo>
                  <a:lnTo>
                    <a:pt x="0" y="1205"/>
                  </a:lnTo>
                  <a:lnTo>
                    <a:pt x="0" y="362"/>
                  </a:lnTo>
                  <a:lnTo>
                    <a:pt x="604" y="0"/>
                  </a:lnTo>
                  <a:lnTo>
                    <a:pt x="1208" y="362"/>
                  </a:lnTo>
                  <a:lnTo>
                    <a:pt x="1208" y="1205"/>
                  </a:lnTo>
                  <a:close/>
                  <a:moveTo>
                    <a:pt x="1208" y="1205"/>
                  </a:moveTo>
                  <a:lnTo>
                    <a:pt x="1208" y="1205"/>
                  </a:lnTo>
                  <a:close/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3" name="Freeform 635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6383338" y="3911600"/>
              <a:ext cx="1917700" cy="1912938"/>
            </a:xfrm>
            <a:custGeom>
              <a:avLst/>
              <a:gdLst>
                <a:gd name="T0" fmla="*/ 1208 w 1208"/>
                <a:gd name="T1" fmla="*/ 1205 h 1205"/>
                <a:gd name="T2" fmla="*/ 0 w 1208"/>
                <a:gd name="T3" fmla="*/ 1205 h 1205"/>
                <a:gd name="T4" fmla="*/ 0 w 1208"/>
                <a:gd name="T5" fmla="*/ 362 h 1205"/>
                <a:gd name="T6" fmla="*/ 604 w 1208"/>
                <a:gd name="T7" fmla="*/ 0 h 1205"/>
                <a:gd name="T8" fmla="*/ 1208 w 1208"/>
                <a:gd name="T9" fmla="*/ 362 h 1205"/>
                <a:gd name="T10" fmla="*/ 1208 w 1208"/>
                <a:gd name="T11" fmla="*/ 1205 h 1205"/>
                <a:gd name="T12" fmla="*/ 1208 w 1208"/>
                <a:gd name="T13" fmla="*/ 1205 h 1205"/>
                <a:gd name="T14" fmla="*/ 1208 w 1208"/>
                <a:gd name="T15" fmla="*/ 1205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8" h="1205">
                  <a:moveTo>
                    <a:pt x="1208" y="1205"/>
                  </a:moveTo>
                  <a:lnTo>
                    <a:pt x="0" y="1205"/>
                  </a:lnTo>
                  <a:lnTo>
                    <a:pt x="0" y="362"/>
                  </a:lnTo>
                  <a:lnTo>
                    <a:pt x="604" y="0"/>
                  </a:lnTo>
                  <a:lnTo>
                    <a:pt x="1208" y="362"/>
                  </a:lnTo>
                  <a:lnTo>
                    <a:pt x="1208" y="1205"/>
                  </a:lnTo>
                  <a:moveTo>
                    <a:pt x="1208" y="1205"/>
                  </a:moveTo>
                  <a:lnTo>
                    <a:pt x="1208" y="120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4" name="Rectangle 636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6750050" y="4295775"/>
              <a:ext cx="1223963" cy="12255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5" name="Freeform 637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6383338" y="4486275"/>
              <a:ext cx="1917700" cy="1338263"/>
            </a:xfrm>
            <a:custGeom>
              <a:avLst/>
              <a:gdLst>
                <a:gd name="T0" fmla="*/ 557 w 1208"/>
                <a:gd name="T1" fmla="*/ 422 h 843"/>
                <a:gd name="T2" fmla="*/ 0 w 1208"/>
                <a:gd name="T3" fmla="*/ 843 h 843"/>
                <a:gd name="T4" fmla="*/ 0 w 1208"/>
                <a:gd name="T5" fmla="*/ 0 h 843"/>
                <a:gd name="T6" fmla="*/ 557 w 1208"/>
                <a:gd name="T7" fmla="*/ 422 h 843"/>
                <a:gd name="T8" fmla="*/ 652 w 1208"/>
                <a:gd name="T9" fmla="*/ 422 h 843"/>
                <a:gd name="T10" fmla="*/ 1208 w 1208"/>
                <a:gd name="T11" fmla="*/ 843 h 843"/>
                <a:gd name="T12" fmla="*/ 1208 w 1208"/>
                <a:gd name="T13" fmla="*/ 0 h 843"/>
                <a:gd name="T14" fmla="*/ 652 w 1208"/>
                <a:gd name="T15" fmla="*/ 422 h 843"/>
                <a:gd name="T16" fmla="*/ 652 w 1208"/>
                <a:gd name="T17" fmla="*/ 422 h 843"/>
                <a:gd name="T18" fmla="*/ 652 w 1208"/>
                <a:gd name="T19" fmla="*/ 422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8" h="843">
                  <a:moveTo>
                    <a:pt x="557" y="422"/>
                  </a:moveTo>
                  <a:lnTo>
                    <a:pt x="0" y="843"/>
                  </a:lnTo>
                  <a:lnTo>
                    <a:pt x="0" y="0"/>
                  </a:lnTo>
                  <a:lnTo>
                    <a:pt x="557" y="422"/>
                  </a:lnTo>
                  <a:close/>
                  <a:moveTo>
                    <a:pt x="652" y="422"/>
                  </a:moveTo>
                  <a:lnTo>
                    <a:pt x="1208" y="843"/>
                  </a:lnTo>
                  <a:lnTo>
                    <a:pt x="1208" y="0"/>
                  </a:lnTo>
                  <a:lnTo>
                    <a:pt x="652" y="422"/>
                  </a:lnTo>
                  <a:close/>
                  <a:moveTo>
                    <a:pt x="652" y="422"/>
                  </a:moveTo>
                  <a:lnTo>
                    <a:pt x="652" y="422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6" name="Freeform 638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6383338" y="4486275"/>
              <a:ext cx="1917700" cy="1338263"/>
            </a:xfrm>
            <a:custGeom>
              <a:avLst/>
              <a:gdLst>
                <a:gd name="T0" fmla="*/ 557 w 1208"/>
                <a:gd name="T1" fmla="*/ 422 h 843"/>
                <a:gd name="T2" fmla="*/ 0 w 1208"/>
                <a:gd name="T3" fmla="*/ 843 h 843"/>
                <a:gd name="T4" fmla="*/ 0 w 1208"/>
                <a:gd name="T5" fmla="*/ 0 h 843"/>
                <a:gd name="T6" fmla="*/ 557 w 1208"/>
                <a:gd name="T7" fmla="*/ 422 h 843"/>
                <a:gd name="T8" fmla="*/ 652 w 1208"/>
                <a:gd name="T9" fmla="*/ 422 h 843"/>
                <a:gd name="T10" fmla="*/ 1208 w 1208"/>
                <a:gd name="T11" fmla="*/ 843 h 843"/>
                <a:gd name="T12" fmla="*/ 1208 w 1208"/>
                <a:gd name="T13" fmla="*/ 0 h 843"/>
                <a:gd name="T14" fmla="*/ 652 w 1208"/>
                <a:gd name="T15" fmla="*/ 422 h 843"/>
                <a:gd name="T16" fmla="*/ 652 w 1208"/>
                <a:gd name="T17" fmla="*/ 422 h 843"/>
                <a:gd name="T18" fmla="*/ 652 w 1208"/>
                <a:gd name="T19" fmla="*/ 422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8" h="843">
                  <a:moveTo>
                    <a:pt x="557" y="422"/>
                  </a:moveTo>
                  <a:lnTo>
                    <a:pt x="0" y="843"/>
                  </a:lnTo>
                  <a:lnTo>
                    <a:pt x="0" y="0"/>
                  </a:lnTo>
                  <a:lnTo>
                    <a:pt x="557" y="422"/>
                  </a:lnTo>
                  <a:moveTo>
                    <a:pt x="652" y="422"/>
                  </a:moveTo>
                  <a:lnTo>
                    <a:pt x="1208" y="843"/>
                  </a:lnTo>
                  <a:lnTo>
                    <a:pt x="1208" y="0"/>
                  </a:lnTo>
                  <a:lnTo>
                    <a:pt x="652" y="422"/>
                  </a:lnTo>
                  <a:moveTo>
                    <a:pt x="652" y="422"/>
                  </a:moveTo>
                  <a:lnTo>
                    <a:pt x="652" y="4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7" name="Freeform 639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6383338" y="4432300"/>
              <a:ext cx="1917700" cy="1392238"/>
            </a:xfrm>
            <a:custGeom>
              <a:avLst/>
              <a:gdLst>
                <a:gd name="T0" fmla="*/ 1208 w 1208"/>
                <a:gd name="T1" fmla="*/ 877 h 877"/>
                <a:gd name="T2" fmla="*/ 0 w 1208"/>
                <a:gd name="T3" fmla="*/ 877 h 877"/>
                <a:gd name="T4" fmla="*/ 604 w 1208"/>
                <a:gd name="T5" fmla="*/ 420 h 877"/>
                <a:gd name="T6" fmla="*/ 1208 w 1208"/>
                <a:gd name="T7" fmla="*/ 877 h 877"/>
                <a:gd name="T8" fmla="*/ 312 w 1208"/>
                <a:gd name="T9" fmla="*/ 0 h 877"/>
                <a:gd name="T10" fmla="*/ 557 w 1208"/>
                <a:gd name="T11" fmla="*/ 0 h 877"/>
                <a:gd name="T12" fmla="*/ 557 w 1208"/>
                <a:gd name="T13" fmla="*/ 34 h 877"/>
                <a:gd name="T14" fmla="*/ 312 w 1208"/>
                <a:gd name="T15" fmla="*/ 34 h 877"/>
                <a:gd name="T16" fmla="*/ 312 w 1208"/>
                <a:gd name="T17" fmla="*/ 0 h 877"/>
                <a:gd name="T18" fmla="*/ 312 w 1208"/>
                <a:gd name="T19" fmla="*/ 74 h 877"/>
                <a:gd name="T20" fmla="*/ 636 w 1208"/>
                <a:gd name="T21" fmla="*/ 74 h 877"/>
                <a:gd name="T22" fmla="*/ 636 w 1208"/>
                <a:gd name="T23" fmla="*/ 108 h 877"/>
                <a:gd name="T24" fmla="*/ 312 w 1208"/>
                <a:gd name="T25" fmla="*/ 108 h 877"/>
                <a:gd name="T26" fmla="*/ 312 w 1208"/>
                <a:gd name="T27" fmla="*/ 74 h 877"/>
                <a:gd name="T28" fmla="*/ 312 w 1208"/>
                <a:gd name="T29" fmla="*/ 149 h 877"/>
                <a:gd name="T30" fmla="*/ 636 w 1208"/>
                <a:gd name="T31" fmla="*/ 149 h 877"/>
                <a:gd name="T32" fmla="*/ 636 w 1208"/>
                <a:gd name="T33" fmla="*/ 183 h 877"/>
                <a:gd name="T34" fmla="*/ 312 w 1208"/>
                <a:gd name="T35" fmla="*/ 183 h 877"/>
                <a:gd name="T36" fmla="*/ 312 w 1208"/>
                <a:gd name="T37" fmla="*/ 149 h 877"/>
                <a:gd name="T38" fmla="*/ 312 w 1208"/>
                <a:gd name="T39" fmla="*/ 219 h 877"/>
                <a:gd name="T40" fmla="*/ 814 w 1208"/>
                <a:gd name="T41" fmla="*/ 219 h 877"/>
                <a:gd name="T42" fmla="*/ 814 w 1208"/>
                <a:gd name="T43" fmla="*/ 253 h 877"/>
                <a:gd name="T44" fmla="*/ 312 w 1208"/>
                <a:gd name="T45" fmla="*/ 253 h 877"/>
                <a:gd name="T46" fmla="*/ 312 w 1208"/>
                <a:gd name="T47" fmla="*/ 219 h 877"/>
                <a:gd name="T48" fmla="*/ 312 w 1208"/>
                <a:gd name="T49" fmla="*/ 219 h 877"/>
                <a:gd name="T50" fmla="*/ 312 w 1208"/>
                <a:gd name="T51" fmla="*/ 219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877">
                  <a:moveTo>
                    <a:pt x="1208" y="877"/>
                  </a:moveTo>
                  <a:lnTo>
                    <a:pt x="0" y="877"/>
                  </a:lnTo>
                  <a:lnTo>
                    <a:pt x="604" y="420"/>
                  </a:lnTo>
                  <a:lnTo>
                    <a:pt x="1208" y="877"/>
                  </a:lnTo>
                  <a:close/>
                  <a:moveTo>
                    <a:pt x="312" y="0"/>
                  </a:moveTo>
                  <a:lnTo>
                    <a:pt x="557" y="0"/>
                  </a:lnTo>
                  <a:lnTo>
                    <a:pt x="557" y="34"/>
                  </a:lnTo>
                  <a:lnTo>
                    <a:pt x="312" y="34"/>
                  </a:lnTo>
                  <a:lnTo>
                    <a:pt x="312" y="0"/>
                  </a:lnTo>
                  <a:close/>
                  <a:moveTo>
                    <a:pt x="312" y="74"/>
                  </a:moveTo>
                  <a:lnTo>
                    <a:pt x="636" y="74"/>
                  </a:lnTo>
                  <a:lnTo>
                    <a:pt x="636" y="108"/>
                  </a:lnTo>
                  <a:lnTo>
                    <a:pt x="312" y="108"/>
                  </a:lnTo>
                  <a:lnTo>
                    <a:pt x="312" y="74"/>
                  </a:lnTo>
                  <a:close/>
                  <a:moveTo>
                    <a:pt x="312" y="149"/>
                  </a:moveTo>
                  <a:lnTo>
                    <a:pt x="636" y="149"/>
                  </a:lnTo>
                  <a:lnTo>
                    <a:pt x="636" y="183"/>
                  </a:lnTo>
                  <a:lnTo>
                    <a:pt x="312" y="183"/>
                  </a:lnTo>
                  <a:lnTo>
                    <a:pt x="312" y="149"/>
                  </a:lnTo>
                  <a:close/>
                  <a:moveTo>
                    <a:pt x="312" y="219"/>
                  </a:moveTo>
                  <a:lnTo>
                    <a:pt x="814" y="219"/>
                  </a:lnTo>
                  <a:lnTo>
                    <a:pt x="814" y="253"/>
                  </a:lnTo>
                  <a:lnTo>
                    <a:pt x="312" y="253"/>
                  </a:lnTo>
                  <a:lnTo>
                    <a:pt x="312" y="219"/>
                  </a:lnTo>
                  <a:close/>
                  <a:moveTo>
                    <a:pt x="312" y="219"/>
                  </a:moveTo>
                  <a:lnTo>
                    <a:pt x="312" y="21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8" name="Freeform 640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6383338" y="4432300"/>
              <a:ext cx="1917700" cy="1392238"/>
            </a:xfrm>
            <a:custGeom>
              <a:avLst/>
              <a:gdLst>
                <a:gd name="T0" fmla="*/ 1208 w 1208"/>
                <a:gd name="T1" fmla="*/ 877 h 877"/>
                <a:gd name="T2" fmla="*/ 0 w 1208"/>
                <a:gd name="T3" fmla="*/ 877 h 877"/>
                <a:gd name="T4" fmla="*/ 604 w 1208"/>
                <a:gd name="T5" fmla="*/ 420 h 877"/>
                <a:gd name="T6" fmla="*/ 1208 w 1208"/>
                <a:gd name="T7" fmla="*/ 877 h 877"/>
                <a:gd name="T8" fmla="*/ 312 w 1208"/>
                <a:gd name="T9" fmla="*/ 0 h 877"/>
                <a:gd name="T10" fmla="*/ 557 w 1208"/>
                <a:gd name="T11" fmla="*/ 0 h 877"/>
                <a:gd name="T12" fmla="*/ 557 w 1208"/>
                <a:gd name="T13" fmla="*/ 34 h 877"/>
                <a:gd name="T14" fmla="*/ 312 w 1208"/>
                <a:gd name="T15" fmla="*/ 34 h 877"/>
                <a:gd name="T16" fmla="*/ 312 w 1208"/>
                <a:gd name="T17" fmla="*/ 0 h 877"/>
                <a:gd name="T18" fmla="*/ 312 w 1208"/>
                <a:gd name="T19" fmla="*/ 74 h 877"/>
                <a:gd name="T20" fmla="*/ 636 w 1208"/>
                <a:gd name="T21" fmla="*/ 74 h 877"/>
                <a:gd name="T22" fmla="*/ 636 w 1208"/>
                <a:gd name="T23" fmla="*/ 108 h 877"/>
                <a:gd name="T24" fmla="*/ 312 w 1208"/>
                <a:gd name="T25" fmla="*/ 108 h 877"/>
                <a:gd name="T26" fmla="*/ 312 w 1208"/>
                <a:gd name="T27" fmla="*/ 74 h 877"/>
                <a:gd name="T28" fmla="*/ 312 w 1208"/>
                <a:gd name="T29" fmla="*/ 149 h 877"/>
                <a:gd name="T30" fmla="*/ 636 w 1208"/>
                <a:gd name="T31" fmla="*/ 149 h 877"/>
                <a:gd name="T32" fmla="*/ 636 w 1208"/>
                <a:gd name="T33" fmla="*/ 183 h 877"/>
                <a:gd name="T34" fmla="*/ 312 w 1208"/>
                <a:gd name="T35" fmla="*/ 183 h 877"/>
                <a:gd name="T36" fmla="*/ 312 w 1208"/>
                <a:gd name="T37" fmla="*/ 149 h 877"/>
                <a:gd name="T38" fmla="*/ 312 w 1208"/>
                <a:gd name="T39" fmla="*/ 219 h 877"/>
                <a:gd name="T40" fmla="*/ 814 w 1208"/>
                <a:gd name="T41" fmla="*/ 219 h 877"/>
                <a:gd name="T42" fmla="*/ 814 w 1208"/>
                <a:gd name="T43" fmla="*/ 253 h 877"/>
                <a:gd name="T44" fmla="*/ 312 w 1208"/>
                <a:gd name="T45" fmla="*/ 253 h 877"/>
                <a:gd name="T46" fmla="*/ 312 w 1208"/>
                <a:gd name="T47" fmla="*/ 219 h 877"/>
                <a:gd name="T48" fmla="*/ 312 w 1208"/>
                <a:gd name="T49" fmla="*/ 219 h 877"/>
                <a:gd name="T50" fmla="*/ 312 w 1208"/>
                <a:gd name="T51" fmla="*/ 219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877">
                  <a:moveTo>
                    <a:pt x="1208" y="877"/>
                  </a:moveTo>
                  <a:lnTo>
                    <a:pt x="0" y="877"/>
                  </a:lnTo>
                  <a:lnTo>
                    <a:pt x="604" y="420"/>
                  </a:lnTo>
                  <a:lnTo>
                    <a:pt x="1208" y="877"/>
                  </a:lnTo>
                  <a:moveTo>
                    <a:pt x="312" y="0"/>
                  </a:moveTo>
                  <a:lnTo>
                    <a:pt x="557" y="0"/>
                  </a:lnTo>
                  <a:lnTo>
                    <a:pt x="557" y="34"/>
                  </a:lnTo>
                  <a:lnTo>
                    <a:pt x="312" y="34"/>
                  </a:lnTo>
                  <a:lnTo>
                    <a:pt x="312" y="0"/>
                  </a:lnTo>
                  <a:moveTo>
                    <a:pt x="312" y="74"/>
                  </a:moveTo>
                  <a:lnTo>
                    <a:pt x="636" y="74"/>
                  </a:lnTo>
                  <a:lnTo>
                    <a:pt x="636" y="108"/>
                  </a:lnTo>
                  <a:lnTo>
                    <a:pt x="312" y="108"/>
                  </a:lnTo>
                  <a:lnTo>
                    <a:pt x="312" y="74"/>
                  </a:lnTo>
                  <a:moveTo>
                    <a:pt x="312" y="149"/>
                  </a:moveTo>
                  <a:lnTo>
                    <a:pt x="636" y="149"/>
                  </a:lnTo>
                  <a:lnTo>
                    <a:pt x="636" y="183"/>
                  </a:lnTo>
                  <a:lnTo>
                    <a:pt x="312" y="183"/>
                  </a:lnTo>
                  <a:lnTo>
                    <a:pt x="312" y="149"/>
                  </a:lnTo>
                  <a:moveTo>
                    <a:pt x="312" y="219"/>
                  </a:moveTo>
                  <a:lnTo>
                    <a:pt x="814" y="219"/>
                  </a:lnTo>
                  <a:lnTo>
                    <a:pt x="814" y="253"/>
                  </a:lnTo>
                  <a:lnTo>
                    <a:pt x="312" y="253"/>
                  </a:lnTo>
                  <a:lnTo>
                    <a:pt x="312" y="219"/>
                  </a:lnTo>
                  <a:moveTo>
                    <a:pt x="312" y="219"/>
                  </a:moveTo>
                  <a:lnTo>
                    <a:pt x="312" y="2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9" name="Freeform 641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7556500" y="4438650"/>
              <a:ext cx="209550" cy="214313"/>
            </a:xfrm>
            <a:custGeom>
              <a:avLst/>
              <a:gdLst>
                <a:gd name="T0" fmla="*/ 63 w 132"/>
                <a:gd name="T1" fmla="*/ 101 h 135"/>
                <a:gd name="T2" fmla="*/ 40 w 132"/>
                <a:gd name="T3" fmla="*/ 101 h 135"/>
                <a:gd name="T4" fmla="*/ 27 w 132"/>
                <a:gd name="T5" fmla="*/ 73 h 135"/>
                <a:gd name="T6" fmla="*/ 47 w 132"/>
                <a:gd name="T7" fmla="*/ 34 h 135"/>
                <a:gd name="T8" fmla="*/ 75 w 132"/>
                <a:gd name="T9" fmla="*/ 32 h 135"/>
                <a:gd name="T10" fmla="*/ 87 w 132"/>
                <a:gd name="T11" fmla="*/ 31 h 135"/>
                <a:gd name="T12" fmla="*/ 89 w 132"/>
                <a:gd name="T13" fmla="*/ 78 h 135"/>
                <a:gd name="T14" fmla="*/ 88 w 132"/>
                <a:gd name="T15" fmla="*/ 92 h 135"/>
                <a:gd name="T16" fmla="*/ 101 w 132"/>
                <a:gd name="T17" fmla="*/ 89 h 135"/>
                <a:gd name="T18" fmla="*/ 118 w 132"/>
                <a:gd name="T19" fmla="*/ 54 h 135"/>
                <a:gd name="T20" fmla="*/ 95 w 132"/>
                <a:gd name="T21" fmla="*/ 16 h 135"/>
                <a:gd name="T22" fmla="*/ 39 w 132"/>
                <a:gd name="T23" fmla="*/ 18 h 135"/>
                <a:gd name="T24" fmla="*/ 10 w 132"/>
                <a:gd name="T25" fmla="*/ 71 h 135"/>
                <a:gd name="T26" fmla="*/ 39 w 132"/>
                <a:gd name="T27" fmla="*/ 118 h 135"/>
                <a:gd name="T28" fmla="*/ 101 w 132"/>
                <a:gd name="T29" fmla="*/ 118 h 135"/>
                <a:gd name="T30" fmla="*/ 132 w 132"/>
                <a:gd name="T31" fmla="*/ 103 h 135"/>
                <a:gd name="T32" fmla="*/ 100 w 132"/>
                <a:gd name="T33" fmla="*/ 130 h 135"/>
                <a:gd name="T34" fmla="*/ 42 w 132"/>
                <a:gd name="T35" fmla="*/ 131 h 135"/>
                <a:gd name="T36" fmla="*/ 6 w 132"/>
                <a:gd name="T37" fmla="*/ 100 h 135"/>
                <a:gd name="T38" fmla="*/ 7 w 132"/>
                <a:gd name="T39" fmla="*/ 39 h 135"/>
                <a:gd name="T40" fmla="*/ 69 w 132"/>
                <a:gd name="T41" fmla="*/ 0 h 135"/>
                <a:gd name="T42" fmla="*/ 122 w 132"/>
                <a:gd name="T43" fmla="*/ 29 h 135"/>
                <a:gd name="T44" fmla="*/ 115 w 132"/>
                <a:gd name="T45" fmla="*/ 91 h 135"/>
                <a:gd name="T46" fmla="*/ 79 w 132"/>
                <a:gd name="T47" fmla="*/ 103 h 135"/>
                <a:gd name="T48" fmla="*/ 74 w 132"/>
                <a:gd name="T49" fmla="*/ 93 h 135"/>
                <a:gd name="T50" fmla="*/ 44 w 132"/>
                <a:gd name="T51" fmla="*/ 89 h 135"/>
                <a:gd name="T52" fmla="*/ 63 w 132"/>
                <a:gd name="T53" fmla="*/ 92 h 135"/>
                <a:gd name="T54" fmla="*/ 78 w 132"/>
                <a:gd name="T55" fmla="*/ 73 h 135"/>
                <a:gd name="T56" fmla="*/ 75 w 132"/>
                <a:gd name="T57" fmla="*/ 44 h 135"/>
                <a:gd name="T58" fmla="*/ 56 w 132"/>
                <a:gd name="T59" fmla="*/ 41 h 135"/>
                <a:gd name="T60" fmla="*/ 42 w 132"/>
                <a:gd name="T61" fmla="*/ 61 h 135"/>
                <a:gd name="T62" fmla="*/ 40 w 132"/>
                <a:gd name="T63" fmla="*/ 7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2" h="135">
                  <a:moveTo>
                    <a:pt x="74" y="93"/>
                  </a:moveTo>
                  <a:cubicBezTo>
                    <a:pt x="71" y="96"/>
                    <a:pt x="67" y="99"/>
                    <a:pt x="63" y="101"/>
                  </a:cubicBezTo>
                  <a:cubicBezTo>
                    <a:pt x="60" y="103"/>
                    <a:pt x="56" y="105"/>
                    <a:pt x="52" y="105"/>
                  </a:cubicBezTo>
                  <a:cubicBezTo>
                    <a:pt x="48" y="105"/>
                    <a:pt x="44" y="103"/>
                    <a:pt x="40" y="101"/>
                  </a:cubicBezTo>
                  <a:cubicBezTo>
                    <a:pt x="36" y="99"/>
                    <a:pt x="33" y="95"/>
                    <a:pt x="30" y="90"/>
                  </a:cubicBezTo>
                  <a:cubicBezTo>
                    <a:pt x="28" y="85"/>
                    <a:pt x="27" y="79"/>
                    <a:pt x="27" y="73"/>
                  </a:cubicBezTo>
                  <a:cubicBezTo>
                    <a:pt x="27" y="66"/>
                    <a:pt x="29" y="58"/>
                    <a:pt x="33" y="51"/>
                  </a:cubicBezTo>
                  <a:cubicBezTo>
                    <a:pt x="36" y="43"/>
                    <a:pt x="41" y="38"/>
                    <a:pt x="47" y="34"/>
                  </a:cubicBezTo>
                  <a:cubicBezTo>
                    <a:pt x="52" y="30"/>
                    <a:pt x="58" y="29"/>
                    <a:pt x="63" y="29"/>
                  </a:cubicBezTo>
                  <a:cubicBezTo>
                    <a:pt x="67" y="29"/>
                    <a:pt x="71" y="30"/>
                    <a:pt x="75" y="32"/>
                  </a:cubicBezTo>
                  <a:cubicBezTo>
                    <a:pt x="78" y="34"/>
                    <a:pt x="82" y="37"/>
                    <a:pt x="84" y="41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89" y="78"/>
                    <a:pt x="89" y="78"/>
                    <a:pt x="89" y="78"/>
                  </a:cubicBezTo>
                  <a:cubicBezTo>
                    <a:pt x="88" y="84"/>
                    <a:pt x="87" y="88"/>
                    <a:pt x="87" y="88"/>
                  </a:cubicBezTo>
                  <a:cubicBezTo>
                    <a:pt x="87" y="90"/>
                    <a:pt x="87" y="91"/>
                    <a:pt x="88" y="92"/>
                  </a:cubicBezTo>
                  <a:cubicBezTo>
                    <a:pt x="89" y="92"/>
                    <a:pt x="90" y="93"/>
                    <a:pt x="92" y="93"/>
                  </a:cubicBezTo>
                  <a:cubicBezTo>
                    <a:pt x="94" y="93"/>
                    <a:pt x="97" y="92"/>
                    <a:pt x="101" y="89"/>
                  </a:cubicBezTo>
                  <a:cubicBezTo>
                    <a:pt x="107" y="85"/>
                    <a:pt x="111" y="80"/>
                    <a:pt x="114" y="74"/>
                  </a:cubicBezTo>
                  <a:cubicBezTo>
                    <a:pt x="117" y="68"/>
                    <a:pt x="118" y="61"/>
                    <a:pt x="118" y="54"/>
                  </a:cubicBezTo>
                  <a:cubicBezTo>
                    <a:pt x="118" y="47"/>
                    <a:pt x="117" y="39"/>
                    <a:pt x="113" y="33"/>
                  </a:cubicBezTo>
                  <a:cubicBezTo>
                    <a:pt x="109" y="26"/>
                    <a:pt x="103" y="21"/>
                    <a:pt x="95" y="16"/>
                  </a:cubicBezTo>
                  <a:cubicBezTo>
                    <a:pt x="87" y="12"/>
                    <a:pt x="78" y="10"/>
                    <a:pt x="69" y="10"/>
                  </a:cubicBezTo>
                  <a:cubicBezTo>
                    <a:pt x="58" y="10"/>
                    <a:pt x="48" y="13"/>
                    <a:pt x="39" y="18"/>
                  </a:cubicBezTo>
                  <a:cubicBezTo>
                    <a:pt x="30" y="23"/>
                    <a:pt x="23" y="30"/>
                    <a:pt x="18" y="40"/>
                  </a:cubicBezTo>
                  <a:cubicBezTo>
                    <a:pt x="13" y="49"/>
                    <a:pt x="10" y="60"/>
                    <a:pt x="10" y="71"/>
                  </a:cubicBezTo>
                  <a:cubicBezTo>
                    <a:pt x="10" y="82"/>
                    <a:pt x="13" y="92"/>
                    <a:pt x="18" y="100"/>
                  </a:cubicBezTo>
                  <a:cubicBezTo>
                    <a:pt x="23" y="108"/>
                    <a:pt x="30" y="114"/>
                    <a:pt x="39" y="118"/>
                  </a:cubicBezTo>
                  <a:cubicBezTo>
                    <a:pt x="49" y="122"/>
                    <a:pt x="59" y="124"/>
                    <a:pt x="71" y="124"/>
                  </a:cubicBezTo>
                  <a:cubicBezTo>
                    <a:pt x="83" y="124"/>
                    <a:pt x="93" y="122"/>
                    <a:pt x="101" y="118"/>
                  </a:cubicBezTo>
                  <a:cubicBezTo>
                    <a:pt x="109" y="114"/>
                    <a:pt x="116" y="109"/>
                    <a:pt x="120" y="103"/>
                  </a:cubicBezTo>
                  <a:cubicBezTo>
                    <a:pt x="132" y="103"/>
                    <a:pt x="132" y="103"/>
                    <a:pt x="132" y="103"/>
                  </a:cubicBezTo>
                  <a:cubicBezTo>
                    <a:pt x="130" y="108"/>
                    <a:pt x="126" y="113"/>
                    <a:pt x="120" y="118"/>
                  </a:cubicBezTo>
                  <a:cubicBezTo>
                    <a:pt x="115" y="123"/>
                    <a:pt x="108" y="127"/>
                    <a:pt x="100" y="130"/>
                  </a:cubicBezTo>
                  <a:cubicBezTo>
                    <a:pt x="92" y="133"/>
                    <a:pt x="82" y="135"/>
                    <a:pt x="71" y="135"/>
                  </a:cubicBezTo>
                  <a:cubicBezTo>
                    <a:pt x="61" y="135"/>
                    <a:pt x="51" y="133"/>
                    <a:pt x="42" y="131"/>
                  </a:cubicBezTo>
                  <a:cubicBezTo>
                    <a:pt x="33" y="128"/>
                    <a:pt x="26" y="124"/>
                    <a:pt x="20" y="119"/>
                  </a:cubicBezTo>
                  <a:cubicBezTo>
                    <a:pt x="14" y="113"/>
                    <a:pt x="9" y="107"/>
                    <a:pt x="6" y="100"/>
                  </a:cubicBezTo>
                  <a:cubicBezTo>
                    <a:pt x="2" y="91"/>
                    <a:pt x="0" y="82"/>
                    <a:pt x="0" y="72"/>
                  </a:cubicBezTo>
                  <a:cubicBezTo>
                    <a:pt x="0" y="60"/>
                    <a:pt x="2" y="50"/>
                    <a:pt x="7" y="39"/>
                  </a:cubicBezTo>
                  <a:cubicBezTo>
                    <a:pt x="13" y="27"/>
                    <a:pt x="21" y="17"/>
                    <a:pt x="31" y="10"/>
                  </a:cubicBezTo>
                  <a:cubicBezTo>
                    <a:pt x="42" y="4"/>
                    <a:pt x="54" y="0"/>
                    <a:pt x="69" y="0"/>
                  </a:cubicBezTo>
                  <a:cubicBezTo>
                    <a:pt x="81" y="0"/>
                    <a:pt x="91" y="3"/>
                    <a:pt x="100" y="7"/>
                  </a:cubicBezTo>
                  <a:cubicBezTo>
                    <a:pt x="110" y="12"/>
                    <a:pt x="117" y="19"/>
                    <a:pt x="122" y="29"/>
                  </a:cubicBezTo>
                  <a:cubicBezTo>
                    <a:pt x="127" y="37"/>
                    <a:pt x="129" y="45"/>
                    <a:pt x="129" y="55"/>
                  </a:cubicBezTo>
                  <a:cubicBezTo>
                    <a:pt x="129" y="68"/>
                    <a:pt x="124" y="80"/>
                    <a:pt x="115" y="91"/>
                  </a:cubicBezTo>
                  <a:cubicBezTo>
                    <a:pt x="106" y="100"/>
                    <a:pt x="97" y="105"/>
                    <a:pt x="87" y="105"/>
                  </a:cubicBezTo>
                  <a:cubicBezTo>
                    <a:pt x="84" y="105"/>
                    <a:pt x="81" y="104"/>
                    <a:pt x="79" y="103"/>
                  </a:cubicBezTo>
                  <a:cubicBezTo>
                    <a:pt x="77" y="102"/>
                    <a:pt x="75" y="101"/>
                    <a:pt x="75" y="99"/>
                  </a:cubicBezTo>
                  <a:cubicBezTo>
                    <a:pt x="74" y="98"/>
                    <a:pt x="74" y="96"/>
                    <a:pt x="74" y="93"/>
                  </a:cubicBezTo>
                  <a:close/>
                  <a:moveTo>
                    <a:pt x="40" y="74"/>
                  </a:moveTo>
                  <a:cubicBezTo>
                    <a:pt x="40" y="80"/>
                    <a:pt x="41" y="85"/>
                    <a:pt x="44" y="89"/>
                  </a:cubicBezTo>
                  <a:cubicBezTo>
                    <a:pt x="47" y="92"/>
                    <a:pt x="51" y="94"/>
                    <a:pt x="55" y="94"/>
                  </a:cubicBezTo>
                  <a:cubicBezTo>
                    <a:pt x="57" y="94"/>
                    <a:pt x="60" y="93"/>
                    <a:pt x="63" y="92"/>
                  </a:cubicBezTo>
                  <a:cubicBezTo>
                    <a:pt x="66" y="90"/>
                    <a:pt x="69" y="88"/>
                    <a:pt x="71" y="85"/>
                  </a:cubicBezTo>
                  <a:cubicBezTo>
                    <a:pt x="74" y="82"/>
                    <a:pt x="76" y="78"/>
                    <a:pt x="78" y="73"/>
                  </a:cubicBezTo>
                  <a:cubicBezTo>
                    <a:pt x="79" y="68"/>
                    <a:pt x="80" y="64"/>
                    <a:pt x="80" y="59"/>
                  </a:cubicBezTo>
                  <a:cubicBezTo>
                    <a:pt x="80" y="53"/>
                    <a:pt x="79" y="48"/>
                    <a:pt x="75" y="44"/>
                  </a:cubicBezTo>
                  <a:cubicBezTo>
                    <a:pt x="72" y="41"/>
                    <a:pt x="68" y="39"/>
                    <a:pt x="64" y="39"/>
                  </a:cubicBezTo>
                  <a:cubicBezTo>
                    <a:pt x="61" y="39"/>
                    <a:pt x="58" y="40"/>
                    <a:pt x="56" y="41"/>
                  </a:cubicBezTo>
                  <a:cubicBezTo>
                    <a:pt x="53" y="43"/>
                    <a:pt x="50" y="45"/>
                    <a:pt x="48" y="49"/>
                  </a:cubicBezTo>
                  <a:cubicBezTo>
                    <a:pt x="45" y="52"/>
                    <a:pt x="43" y="56"/>
                    <a:pt x="42" y="61"/>
                  </a:cubicBezTo>
                  <a:cubicBezTo>
                    <a:pt x="41" y="65"/>
                    <a:pt x="40" y="70"/>
                    <a:pt x="40" y="74"/>
                  </a:cubicBezTo>
                  <a:close/>
                  <a:moveTo>
                    <a:pt x="40" y="74"/>
                  </a:moveTo>
                  <a:cubicBezTo>
                    <a:pt x="40" y="74"/>
                    <a:pt x="40" y="74"/>
                    <a:pt x="40" y="74"/>
                  </a:cubicBezTo>
                </a:path>
              </a:pathLst>
            </a:custGeom>
            <a:solidFill>
              <a:srgbClr val="FDC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0" name="Rectangle 642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5781675" y="5527675"/>
              <a:ext cx="133350" cy="214313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1" name="Rectangle 643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5781675" y="5527675"/>
              <a:ext cx="66675" cy="214313"/>
            </a:xfrm>
            <a:prstGeom prst="rect">
              <a:avLst/>
            </a:pr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2" name="Freeform 644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5434013" y="4832350"/>
              <a:ext cx="830263" cy="708025"/>
            </a:xfrm>
            <a:custGeom>
              <a:avLst/>
              <a:gdLst>
                <a:gd name="T0" fmla="*/ 452 w 523"/>
                <a:gd name="T1" fmla="*/ 445 h 445"/>
                <a:gd name="T2" fmla="*/ 70 w 523"/>
                <a:gd name="T3" fmla="*/ 445 h 445"/>
                <a:gd name="T4" fmla="*/ 0 w 523"/>
                <a:gd name="T5" fmla="*/ 375 h 445"/>
                <a:gd name="T6" fmla="*/ 0 w 523"/>
                <a:gd name="T7" fmla="*/ 71 h 445"/>
                <a:gd name="T8" fmla="*/ 70 w 523"/>
                <a:gd name="T9" fmla="*/ 0 h 445"/>
                <a:gd name="T10" fmla="*/ 452 w 523"/>
                <a:gd name="T11" fmla="*/ 0 h 445"/>
                <a:gd name="T12" fmla="*/ 523 w 523"/>
                <a:gd name="T13" fmla="*/ 71 h 445"/>
                <a:gd name="T14" fmla="*/ 523 w 523"/>
                <a:gd name="T15" fmla="*/ 375 h 445"/>
                <a:gd name="T16" fmla="*/ 452 w 523"/>
                <a:gd name="T17" fmla="*/ 445 h 445"/>
                <a:gd name="T18" fmla="*/ 70 w 523"/>
                <a:gd name="T19" fmla="*/ 33 h 445"/>
                <a:gd name="T20" fmla="*/ 33 w 523"/>
                <a:gd name="T21" fmla="*/ 71 h 445"/>
                <a:gd name="T22" fmla="*/ 33 w 523"/>
                <a:gd name="T23" fmla="*/ 375 h 445"/>
                <a:gd name="T24" fmla="*/ 70 w 523"/>
                <a:gd name="T25" fmla="*/ 412 h 445"/>
                <a:gd name="T26" fmla="*/ 452 w 523"/>
                <a:gd name="T27" fmla="*/ 412 h 445"/>
                <a:gd name="T28" fmla="*/ 490 w 523"/>
                <a:gd name="T29" fmla="*/ 375 h 445"/>
                <a:gd name="T30" fmla="*/ 490 w 523"/>
                <a:gd name="T31" fmla="*/ 71 h 445"/>
                <a:gd name="T32" fmla="*/ 452 w 523"/>
                <a:gd name="T33" fmla="*/ 33 h 445"/>
                <a:gd name="T34" fmla="*/ 70 w 523"/>
                <a:gd name="T35" fmla="*/ 33 h 445"/>
                <a:gd name="T36" fmla="*/ 70 w 523"/>
                <a:gd name="T37" fmla="*/ 33 h 445"/>
                <a:gd name="T38" fmla="*/ 70 w 523"/>
                <a:gd name="T39" fmla="*/ 33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3" h="445">
                  <a:moveTo>
                    <a:pt x="452" y="445"/>
                  </a:moveTo>
                  <a:cubicBezTo>
                    <a:pt x="70" y="445"/>
                    <a:pt x="70" y="445"/>
                    <a:pt x="70" y="445"/>
                  </a:cubicBezTo>
                  <a:cubicBezTo>
                    <a:pt x="31" y="445"/>
                    <a:pt x="0" y="414"/>
                    <a:pt x="0" y="37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1" y="0"/>
                    <a:pt x="70" y="0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491" y="0"/>
                    <a:pt x="523" y="32"/>
                    <a:pt x="523" y="71"/>
                  </a:cubicBezTo>
                  <a:cubicBezTo>
                    <a:pt x="523" y="375"/>
                    <a:pt x="523" y="375"/>
                    <a:pt x="523" y="375"/>
                  </a:cubicBezTo>
                  <a:cubicBezTo>
                    <a:pt x="523" y="414"/>
                    <a:pt x="491" y="445"/>
                    <a:pt x="452" y="445"/>
                  </a:cubicBezTo>
                  <a:close/>
                  <a:moveTo>
                    <a:pt x="70" y="33"/>
                  </a:moveTo>
                  <a:cubicBezTo>
                    <a:pt x="50" y="33"/>
                    <a:pt x="33" y="50"/>
                    <a:pt x="33" y="71"/>
                  </a:cubicBezTo>
                  <a:cubicBezTo>
                    <a:pt x="33" y="375"/>
                    <a:pt x="33" y="375"/>
                    <a:pt x="33" y="375"/>
                  </a:cubicBezTo>
                  <a:cubicBezTo>
                    <a:pt x="33" y="395"/>
                    <a:pt x="50" y="412"/>
                    <a:pt x="70" y="412"/>
                  </a:cubicBezTo>
                  <a:cubicBezTo>
                    <a:pt x="452" y="412"/>
                    <a:pt x="452" y="412"/>
                    <a:pt x="452" y="412"/>
                  </a:cubicBezTo>
                  <a:cubicBezTo>
                    <a:pt x="473" y="412"/>
                    <a:pt x="490" y="395"/>
                    <a:pt x="490" y="375"/>
                  </a:cubicBezTo>
                  <a:cubicBezTo>
                    <a:pt x="490" y="71"/>
                    <a:pt x="490" y="71"/>
                    <a:pt x="490" y="71"/>
                  </a:cubicBezTo>
                  <a:cubicBezTo>
                    <a:pt x="490" y="50"/>
                    <a:pt x="473" y="33"/>
                    <a:pt x="452" y="33"/>
                  </a:cubicBezTo>
                  <a:lnTo>
                    <a:pt x="70" y="33"/>
                  </a:lnTo>
                  <a:close/>
                  <a:moveTo>
                    <a:pt x="70" y="33"/>
                  </a:moveTo>
                  <a:cubicBezTo>
                    <a:pt x="70" y="33"/>
                    <a:pt x="70" y="33"/>
                    <a:pt x="70" y="33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3" name="Freeform 645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5567363" y="4287838"/>
              <a:ext cx="563563" cy="1173163"/>
            </a:xfrm>
            <a:custGeom>
              <a:avLst/>
              <a:gdLst>
                <a:gd name="T0" fmla="*/ 177 w 355"/>
                <a:gd name="T1" fmla="*/ 738 h 738"/>
                <a:gd name="T2" fmla="*/ 0 w 355"/>
                <a:gd name="T3" fmla="*/ 561 h 738"/>
                <a:gd name="T4" fmla="*/ 0 w 355"/>
                <a:gd name="T5" fmla="*/ 178 h 738"/>
                <a:gd name="T6" fmla="*/ 177 w 355"/>
                <a:gd name="T7" fmla="*/ 0 h 738"/>
                <a:gd name="T8" fmla="*/ 355 w 355"/>
                <a:gd name="T9" fmla="*/ 178 h 738"/>
                <a:gd name="T10" fmla="*/ 355 w 355"/>
                <a:gd name="T11" fmla="*/ 561 h 738"/>
                <a:gd name="T12" fmla="*/ 177 w 355"/>
                <a:gd name="T13" fmla="*/ 738 h 738"/>
                <a:gd name="T14" fmla="*/ 177 w 355"/>
                <a:gd name="T15" fmla="*/ 738 h 738"/>
                <a:gd name="T16" fmla="*/ 177 w 355"/>
                <a:gd name="T17" fmla="*/ 738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738">
                  <a:moveTo>
                    <a:pt x="177" y="738"/>
                  </a:moveTo>
                  <a:cubicBezTo>
                    <a:pt x="80" y="738"/>
                    <a:pt x="0" y="659"/>
                    <a:pt x="0" y="561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0" y="80"/>
                    <a:pt x="80" y="0"/>
                    <a:pt x="177" y="0"/>
                  </a:cubicBezTo>
                  <a:cubicBezTo>
                    <a:pt x="275" y="0"/>
                    <a:pt x="355" y="80"/>
                    <a:pt x="355" y="178"/>
                  </a:cubicBezTo>
                  <a:cubicBezTo>
                    <a:pt x="355" y="561"/>
                    <a:pt x="355" y="561"/>
                    <a:pt x="355" y="561"/>
                  </a:cubicBezTo>
                  <a:cubicBezTo>
                    <a:pt x="355" y="659"/>
                    <a:pt x="275" y="738"/>
                    <a:pt x="177" y="738"/>
                  </a:cubicBezTo>
                  <a:close/>
                  <a:moveTo>
                    <a:pt x="177" y="738"/>
                  </a:moveTo>
                  <a:cubicBezTo>
                    <a:pt x="177" y="738"/>
                    <a:pt x="177" y="738"/>
                    <a:pt x="177" y="738"/>
                  </a:cubicBezTo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4" name="Freeform 646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5848350" y="4289425"/>
              <a:ext cx="282575" cy="1171575"/>
            </a:xfrm>
            <a:custGeom>
              <a:avLst/>
              <a:gdLst>
                <a:gd name="T0" fmla="*/ 0 w 178"/>
                <a:gd name="T1" fmla="*/ 0 h 737"/>
                <a:gd name="T2" fmla="*/ 0 w 178"/>
                <a:gd name="T3" fmla="*/ 737 h 737"/>
                <a:gd name="T4" fmla="*/ 178 w 178"/>
                <a:gd name="T5" fmla="*/ 560 h 737"/>
                <a:gd name="T6" fmla="*/ 178 w 178"/>
                <a:gd name="T7" fmla="*/ 177 h 737"/>
                <a:gd name="T8" fmla="*/ 0 w 178"/>
                <a:gd name="T9" fmla="*/ 0 h 737"/>
                <a:gd name="T10" fmla="*/ 0 w 178"/>
                <a:gd name="T11" fmla="*/ 0 h 737"/>
                <a:gd name="T12" fmla="*/ 0 w 178"/>
                <a:gd name="T13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737">
                  <a:moveTo>
                    <a:pt x="0" y="0"/>
                  </a:moveTo>
                  <a:cubicBezTo>
                    <a:pt x="0" y="737"/>
                    <a:pt x="0" y="737"/>
                    <a:pt x="0" y="737"/>
                  </a:cubicBezTo>
                  <a:cubicBezTo>
                    <a:pt x="98" y="737"/>
                    <a:pt x="178" y="658"/>
                    <a:pt x="178" y="560"/>
                  </a:cubicBezTo>
                  <a:cubicBezTo>
                    <a:pt x="178" y="177"/>
                    <a:pt x="178" y="177"/>
                    <a:pt x="178" y="177"/>
                  </a:cubicBezTo>
                  <a:cubicBezTo>
                    <a:pt x="178" y="79"/>
                    <a:pt x="98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5" name="Freeform 647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5599113" y="456247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6" name="Freeform 648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5665788" y="456247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7" name="Freeform 649"/>
            <p:cNvSpPr>
              <a:spLocks noEditPoints="1"/>
            </p:cNvSpPr>
            <p:nvPr>
              <p:custDataLst>
                <p:tags r:id="rId18"/>
              </p:custDataLst>
            </p:nvPr>
          </p:nvSpPr>
          <p:spPr bwMode="auto">
            <a:xfrm>
              <a:off x="5730875" y="456247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8" name="Freeform 650"/>
            <p:cNvSpPr>
              <a:spLocks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5797550" y="456247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9" name="Freeform 651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5864225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0" name="Freeform 652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5930900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1" name="Freeform 653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5997575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2" name="Freeform 654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6062663" y="4564063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3" name="Freeform 655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5599113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4" name="Freeform 656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5665788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1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5" name="Freeform 657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5730875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6" name="Freeform 658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5797550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5"/>
                    <a:pt x="23" y="11"/>
                  </a:cubicBezTo>
                  <a:cubicBezTo>
                    <a:pt x="23" y="7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7" name="Freeform 659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5864225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8" name="Freeform 660"/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5930900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9" name="Freeform 661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5997575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0" name="Freeform 662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6062663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12 w 23"/>
                <a:gd name="T3" fmla="*/ 23 h 23"/>
                <a:gd name="T4" fmla="*/ 23 w 23"/>
                <a:gd name="T5" fmla="*/ 11 h 23"/>
                <a:gd name="T6" fmla="*/ 12 w 23"/>
                <a:gd name="T7" fmla="*/ 0 h 23"/>
                <a:gd name="T8" fmla="*/ 0 w 23"/>
                <a:gd name="T9" fmla="*/ 11 h 23"/>
                <a:gd name="T10" fmla="*/ 0 w 23"/>
                <a:gd name="T11" fmla="*/ 11 h 23"/>
                <a:gd name="T12" fmla="*/ 0 w 23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1" name="Freeform 663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5599113" y="4776788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2" name="Freeform 664"/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5665788" y="4776788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3" name="Freeform 665"/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5730875" y="4776788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4" name="Freeform 666"/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5797550" y="4776788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5" name="Freeform 667"/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5864225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6" name="Freeform 668"/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5930900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7" name="Freeform 669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5997575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8" name="Freeform 670"/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6062663" y="4778375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9" name="Freeform 671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5599113" y="48831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0" name="Freeform 672"/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5665788" y="48831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1" name="Freeform 673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5730875" y="48831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2" name="Freeform 674"/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5797550" y="48831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3" name="Freeform 675"/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5864225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4" name="Freeform 676"/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5930900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5" name="Freeform 677"/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5997575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6" name="Freeform 678"/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6062663" y="4884738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7" name="Freeform 679"/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5599113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8" name="Freeform 680"/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5665788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9" name="Freeform 681"/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5730875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0" name="Freeform 682"/>
            <p:cNvSpPr>
              <a:spLocks noEditPoints="1"/>
            </p:cNvSpPr>
            <p:nvPr>
              <p:custDataLst>
                <p:tags r:id="rId51"/>
              </p:custDataLst>
            </p:nvPr>
          </p:nvSpPr>
          <p:spPr bwMode="auto">
            <a:xfrm>
              <a:off x="5797550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1" name="Freeform 683"/>
            <p:cNvSpPr>
              <a:spLocks noEditPoints="1"/>
            </p:cNvSpPr>
            <p:nvPr>
              <p:custDataLst>
                <p:tags r:id="rId52"/>
              </p:custDataLst>
            </p:nvPr>
          </p:nvSpPr>
          <p:spPr bwMode="auto">
            <a:xfrm>
              <a:off x="5864225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2" name="Freeform 684"/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5930900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3" name="Freeform 685"/>
            <p:cNvSpPr>
              <a:spLocks noEditPoints="1"/>
            </p:cNvSpPr>
            <p:nvPr>
              <p:custDataLst>
                <p:tags r:id="rId54"/>
              </p:custDataLst>
            </p:nvPr>
          </p:nvSpPr>
          <p:spPr bwMode="auto">
            <a:xfrm>
              <a:off x="5997575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4" name="Freeform 686"/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6062663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5" name="Freeform 687"/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5599113" y="50990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6" name="Freeform 688"/>
            <p:cNvSpPr>
              <a:spLocks noEditPoints="1"/>
            </p:cNvSpPr>
            <p:nvPr>
              <p:custDataLst>
                <p:tags r:id="rId57"/>
              </p:custDataLst>
            </p:nvPr>
          </p:nvSpPr>
          <p:spPr bwMode="auto">
            <a:xfrm>
              <a:off x="5665788" y="50990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7" name="Freeform 689"/>
            <p:cNvSpPr>
              <a:spLocks noEditPoints="1"/>
            </p:cNvSpPr>
            <p:nvPr>
              <p:custDataLst>
                <p:tags r:id="rId58"/>
              </p:custDataLst>
            </p:nvPr>
          </p:nvSpPr>
          <p:spPr bwMode="auto">
            <a:xfrm>
              <a:off x="5730875" y="50990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8" name="Freeform 690"/>
            <p:cNvSpPr>
              <a:spLocks noEditPoints="1"/>
            </p:cNvSpPr>
            <p:nvPr>
              <p:custDataLst>
                <p:tags r:id="rId59"/>
              </p:custDataLst>
            </p:nvPr>
          </p:nvSpPr>
          <p:spPr bwMode="auto">
            <a:xfrm>
              <a:off x="5797550" y="50990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9" name="Freeform 691"/>
            <p:cNvSpPr>
              <a:spLocks noEditPoints="1"/>
            </p:cNvSpPr>
            <p:nvPr>
              <p:custDataLst>
                <p:tags r:id="rId60"/>
              </p:custDataLst>
            </p:nvPr>
          </p:nvSpPr>
          <p:spPr bwMode="auto">
            <a:xfrm>
              <a:off x="5864225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0" name="Freeform 692"/>
            <p:cNvSpPr>
              <a:spLocks noEditPoints="1"/>
            </p:cNvSpPr>
            <p:nvPr>
              <p:custDataLst>
                <p:tags r:id="rId61"/>
              </p:custDataLst>
            </p:nvPr>
          </p:nvSpPr>
          <p:spPr bwMode="auto">
            <a:xfrm>
              <a:off x="5930900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1" name="Freeform 693"/>
            <p:cNvSpPr>
              <a:spLocks noEditPoints="1"/>
            </p:cNvSpPr>
            <p:nvPr>
              <p:custDataLst>
                <p:tags r:id="rId62"/>
              </p:custDataLst>
            </p:nvPr>
          </p:nvSpPr>
          <p:spPr bwMode="auto">
            <a:xfrm>
              <a:off x="5997575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2" name="Freeform 694"/>
            <p:cNvSpPr>
              <a:spLocks noEditPoints="1"/>
            </p:cNvSpPr>
            <p:nvPr>
              <p:custDataLst>
                <p:tags r:id="rId63"/>
              </p:custDataLst>
            </p:nvPr>
          </p:nvSpPr>
          <p:spPr bwMode="auto">
            <a:xfrm>
              <a:off x="6062663" y="5100638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3" name="Freeform 695"/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5632450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4" name="Freeform 696"/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556736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5" name="Freeform 697"/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5697538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6" name="Freeform 698"/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5764213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7" name="Freeform 699"/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5830888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8" name="Freeform 700"/>
            <p:cNvSpPr>
              <a:spLocks noEditPoints="1"/>
            </p:cNvSpPr>
            <p:nvPr>
              <p:custDataLst>
                <p:tags r:id="rId69"/>
              </p:custDataLst>
            </p:nvPr>
          </p:nvSpPr>
          <p:spPr bwMode="auto">
            <a:xfrm>
              <a:off x="589756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9" name="Freeform 701"/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5964238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0" name="Freeform 702"/>
            <p:cNvSpPr>
              <a:spLocks noEditPoints="1"/>
            </p:cNvSpPr>
            <p:nvPr>
              <p:custDataLst>
                <p:tags r:id="rId71"/>
              </p:custDataLst>
            </p:nvPr>
          </p:nvSpPr>
          <p:spPr bwMode="auto">
            <a:xfrm>
              <a:off x="603091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1" name="Freeform 703"/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6094413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6"/>
                    <a:pt x="18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2" name="Freeform 704"/>
            <p:cNvSpPr>
              <a:spLocks noEditPoints="1"/>
            </p:cNvSpPr>
            <p:nvPr>
              <p:custDataLst>
                <p:tags r:id="rId73"/>
              </p:custDataLst>
            </p:nvPr>
          </p:nvSpPr>
          <p:spPr bwMode="auto">
            <a:xfrm>
              <a:off x="5632450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3" name="Freeform 705"/>
            <p:cNvSpPr>
              <a:spLocks noEditPoints="1"/>
            </p:cNvSpPr>
            <p:nvPr>
              <p:custDataLst>
                <p:tags r:id="rId74"/>
              </p:custDataLst>
            </p:nvPr>
          </p:nvSpPr>
          <p:spPr bwMode="auto">
            <a:xfrm>
              <a:off x="5567363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4" name="Freeform 706"/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5697538" y="4722813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5" name="Freeform 707"/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5764213" y="4722813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6" name="Freeform 708"/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5830888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6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6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7" name="Freeform 709"/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5897563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8" name="Freeform 710"/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5964238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9" name="Freeform 711"/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6030913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0" name="Freeform 712"/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6094413" y="4724400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1" name="Freeform 713"/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5632450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2" name="Freeform 714"/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556736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3" name="Freeform 715"/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5697538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4" name="Freeform 716"/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5764213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5" name="Freeform 717"/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5830888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6" name="Freeform 718"/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589756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7" name="Freeform 719"/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5964238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8" name="Freeform 720"/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603091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9" name="Freeform 721"/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6094413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0" name="Freeform 722"/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5632450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1" name="Freeform 723"/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5567363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2" name="Freeform 724"/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5697538" y="493712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3" name="Freeform 725"/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5764213" y="493712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4" name="Freeform 726"/>
            <p:cNvSpPr>
              <a:spLocks noEditPoints="1"/>
            </p:cNvSpPr>
            <p:nvPr>
              <p:custDataLst>
                <p:tags r:id="rId95"/>
              </p:custDataLst>
            </p:nvPr>
          </p:nvSpPr>
          <p:spPr bwMode="auto">
            <a:xfrm>
              <a:off x="5830888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6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6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5" name="Freeform 727"/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5897563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6" name="Freeform 728"/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5964238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7" name="Freeform 729"/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6030913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8" name="Freeform 730"/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6094413" y="4938713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9" name="Freeform 731"/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5632450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1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0" name="Freeform 732"/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5567363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1" name="Freeform 733"/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5697538" y="5045075"/>
              <a:ext cx="36513" cy="38100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2" name="Freeform 734"/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5764213" y="5045075"/>
              <a:ext cx="36513" cy="38100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3" name="Freeform 735"/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5830888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4" name="Freeform 736"/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5897563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5" name="Freeform 737"/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5964238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6" name="Freeform 738"/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6030913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7" name="Freeform 739"/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6094413" y="5045075"/>
              <a:ext cx="36513" cy="36513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8" name="Freeform 740"/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5632450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9" name="Freeform 741"/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556736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0" name="Freeform 742"/>
            <p:cNvSpPr>
              <a:spLocks noEditPoints="1"/>
            </p:cNvSpPr>
            <p:nvPr>
              <p:custDataLst>
                <p:tags r:id="rId111"/>
              </p:custDataLst>
            </p:nvPr>
          </p:nvSpPr>
          <p:spPr bwMode="auto">
            <a:xfrm>
              <a:off x="5697538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1" name="Freeform 743"/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5764213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2" name="Freeform 744"/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5830888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3" name="Freeform 745"/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589756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4" name="Freeform 746"/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5964238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5" name="Freeform 747"/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603091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6" name="Freeform 748"/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6094413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7" name="Freeform 749"/>
            <p:cNvSpPr>
              <a:spLocks noEditPoints="1"/>
            </p:cNvSpPr>
            <p:nvPr>
              <p:custDataLst>
                <p:tags r:id="rId118"/>
              </p:custDataLst>
            </p:nvPr>
          </p:nvSpPr>
          <p:spPr bwMode="auto">
            <a:xfrm>
              <a:off x="5602288" y="5691188"/>
              <a:ext cx="492125" cy="134938"/>
            </a:xfrm>
            <a:custGeom>
              <a:avLst/>
              <a:gdLst>
                <a:gd name="T0" fmla="*/ 0 w 310"/>
                <a:gd name="T1" fmla="*/ 42 h 85"/>
                <a:gd name="T2" fmla="*/ 43 w 310"/>
                <a:gd name="T3" fmla="*/ 0 h 85"/>
                <a:gd name="T4" fmla="*/ 268 w 310"/>
                <a:gd name="T5" fmla="*/ 0 h 85"/>
                <a:gd name="T6" fmla="*/ 310 w 310"/>
                <a:gd name="T7" fmla="*/ 42 h 85"/>
                <a:gd name="T8" fmla="*/ 268 w 310"/>
                <a:gd name="T9" fmla="*/ 85 h 85"/>
                <a:gd name="T10" fmla="*/ 43 w 310"/>
                <a:gd name="T11" fmla="*/ 85 h 85"/>
                <a:gd name="T12" fmla="*/ 0 w 310"/>
                <a:gd name="T13" fmla="*/ 42 h 85"/>
                <a:gd name="T14" fmla="*/ 0 w 310"/>
                <a:gd name="T15" fmla="*/ 42 h 85"/>
                <a:gd name="T16" fmla="*/ 0 w 310"/>
                <a:gd name="T17" fmla="*/ 4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85">
                  <a:moveTo>
                    <a:pt x="0" y="42"/>
                  </a:moveTo>
                  <a:cubicBezTo>
                    <a:pt x="0" y="19"/>
                    <a:pt x="19" y="0"/>
                    <a:pt x="43" y="0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91" y="0"/>
                    <a:pt x="310" y="19"/>
                    <a:pt x="310" y="42"/>
                  </a:cubicBezTo>
                  <a:cubicBezTo>
                    <a:pt x="310" y="66"/>
                    <a:pt x="291" y="85"/>
                    <a:pt x="268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19" y="85"/>
                    <a:pt x="0" y="66"/>
                    <a:pt x="0" y="42"/>
                  </a:cubicBezTo>
                  <a:close/>
                  <a:moveTo>
                    <a:pt x="0" y="42"/>
                  </a:moveTo>
                  <a:cubicBezTo>
                    <a:pt x="0" y="42"/>
                    <a:pt x="0" y="42"/>
                    <a:pt x="0" y="42"/>
                  </a:cubicBezTo>
                </a:path>
              </a:pathLst>
            </a:cu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8" name="Freeform 750"/>
            <p:cNvSpPr>
              <a:spLocks noEditPoints="1"/>
            </p:cNvSpPr>
            <p:nvPr>
              <p:custDataLst>
                <p:tags r:id="rId119"/>
              </p:custDataLst>
            </p:nvPr>
          </p:nvSpPr>
          <p:spPr bwMode="auto">
            <a:xfrm>
              <a:off x="5602288" y="5757863"/>
              <a:ext cx="492125" cy="68263"/>
            </a:xfrm>
            <a:custGeom>
              <a:avLst/>
              <a:gdLst>
                <a:gd name="T0" fmla="*/ 43 w 310"/>
                <a:gd name="T1" fmla="*/ 43 h 43"/>
                <a:gd name="T2" fmla="*/ 268 w 310"/>
                <a:gd name="T3" fmla="*/ 43 h 43"/>
                <a:gd name="T4" fmla="*/ 310 w 310"/>
                <a:gd name="T5" fmla="*/ 0 h 43"/>
                <a:gd name="T6" fmla="*/ 0 w 310"/>
                <a:gd name="T7" fmla="*/ 0 h 43"/>
                <a:gd name="T8" fmla="*/ 43 w 310"/>
                <a:gd name="T9" fmla="*/ 43 h 43"/>
                <a:gd name="T10" fmla="*/ 43 w 310"/>
                <a:gd name="T11" fmla="*/ 43 h 43"/>
                <a:gd name="T12" fmla="*/ 43 w 310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43">
                  <a:moveTo>
                    <a:pt x="43" y="43"/>
                  </a:moveTo>
                  <a:cubicBezTo>
                    <a:pt x="268" y="43"/>
                    <a:pt x="268" y="43"/>
                    <a:pt x="268" y="43"/>
                  </a:cubicBezTo>
                  <a:cubicBezTo>
                    <a:pt x="291" y="43"/>
                    <a:pt x="310" y="24"/>
                    <a:pt x="3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"/>
                    <a:pt x="19" y="43"/>
                    <a:pt x="43" y="43"/>
                  </a:cubicBezTo>
                  <a:close/>
                  <a:moveTo>
                    <a:pt x="43" y="43"/>
                  </a:moveTo>
                  <a:cubicBezTo>
                    <a:pt x="43" y="43"/>
                    <a:pt x="43" y="43"/>
                    <a:pt x="43" y="43"/>
                  </a:cubicBezTo>
                </a:path>
              </a:pathLst>
            </a:custGeom>
            <a:solidFill>
              <a:srgbClr val="FDC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9" name="Rectangle 751"/>
            <p:cNvSpPr>
              <a:spLocks noChangeArrowheads="1"/>
            </p:cNvSpPr>
            <p:nvPr>
              <p:custDataLst>
                <p:tags r:id="rId120"/>
              </p:custDataLst>
            </p:nvPr>
          </p:nvSpPr>
          <p:spPr bwMode="auto">
            <a:xfrm>
              <a:off x="7710488" y="2960688"/>
              <a:ext cx="2179638" cy="2863850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0" name="Freeform 752"/>
            <p:cNvSpPr>
              <a:spLocks noEditPoints="1"/>
            </p:cNvSpPr>
            <p:nvPr>
              <p:custDataLst>
                <p:tags r:id="rId121"/>
              </p:custDataLst>
            </p:nvPr>
          </p:nvSpPr>
          <p:spPr bwMode="auto">
            <a:xfrm>
              <a:off x="7834313" y="3051175"/>
              <a:ext cx="1931988" cy="2576513"/>
            </a:xfrm>
            <a:custGeom>
              <a:avLst/>
              <a:gdLst>
                <a:gd name="T0" fmla="*/ 0 w 1217"/>
                <a:gd name="T1" fmla="*/ 0 h 1623"/>
                <a:gd name="T2" fmla="*/ 0 w 1217"/>
                <a:gd name="T3" fmla="*/ 1623 h 1623"/>
                <a:gd name="T4" fmla="*/ 963 w 1217"/>
                <a:gd name="T5" fmla="*/ 1623 h 1623"/>
                <a:gd name="T6" fmla="*/ 963 w 1217"/>
                <a:gd name="T7" fmla="*/ 1361 h 1623"/>
                <a:gd name="T8" fmla="*/ 1217 w 1217"/>
                <a:gd name="T9" fmla="*/ 1361 h 1623"/>
                <a:gd name="T10" fmla="*/ 1217 w 1217"/>
                <a:gd name="T11" fmla="*/ 0 h 1623"/>
                <a:gd name="T12" fmla="*/ 0 w 1217"/>
                <a:gd name="T13" fmla="*/ 0 h 1623"/>
                <a:gd name="T14" fmla="*/ 0 w 1217"/>
                <a:gd name="T15" fmla="*/ 0 h 1623"/>
                <a:gd name="T16" fmla="*/ 0 w 1217"/>
                <a:gd name="T17" fmla="*/ 0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7" h="1623">
                  <a:moveTo>
                    <a:pt x="0" y="0"/>
                  </a:moveTo>
                  <a:lnTo>
                    <a:pt x="0" y="1623"/>
                  </a:lnTo>
                  <a:lnTo>
                    <a:pt x="963" y="1623"/>
                  </a:lnTo>
                  <a:lnTo>
                    <a:pt x="963" y="1361"/>
                  </a:lnTo>
                  <a:lnTo>
                    <a:pt x="1217" y="1361"/>
                  </a:lnTo>
                  <a:lnTo>
                    <a:pt x="1217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1" name="Freeform 753"/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7834313" y="3051175"/>
              <a:ext cx="1931988" cy="2576513"/>
            </a:xfrm>
            <a:custGeom>
              <a:avLst/>
              <a:gdLst>
                <a:gd name="T0" fmla="*/ 0 w 1217"/>
                <a:gd name="T1" fmla="*/ 0 h 1623"/>
                <a:gd name="T2" fmla="*/ 0 w 1217"/>
                <a:gd name="T3" fmla="*/ 1623 h 1623"/>
                <a:gd name="T4" fmla="*/ 963 w 1217"/>
                <a:gd name="T5" fmla="*/ 1623 h 1623"/>
                <a:gd name="T6" fmla="*/ 963 w 1217"/>
                <a:gd name="T7" fmla="*/ 1361 h 1623"/>
                <a:gd name="T8" fmla="*/ 1217 w 1217"/>
                <a:gd name="T9" fmla="*/ 1361 h 1623"/>
                <a:gd name="T10" fmla="*/ 1217 w 1217"/>
                <a:gd name="T11" fmla="*/ 0 h 1623"/>
                <a:gd name="T12" fmla="*/ 0 w 1217"/>
                <a:gd name="T13" fmla="*/ 0 h 1623"/>
                <a:gd name="T14" fmla="*/ 0 w 1217"/>
                <a:gd name="T15" fmla="*/ 0 h 1623"/>
                <a:gd name="T16" fmla="*/ 0 w 1217"/>
                <a:gd name="T17" fmla="*/ 0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7" h="1623">
                  <a:moveTo>
                    <a:pt x="0" y="0"/>
                  </a:moveTo>
                  <a:lnTo>
                    <a:pt x="0" y="1623"/>
                  </a:lnTo>
                  <a:lnTo>
                    <a:pt x="963" y="1623"/>
                  </a:lnTo>
                  <a:lnTo>
                    <a:pt x="963" y="1361"/>
                  </a:lnTo>
                  <a:lnTo>
                    <a:pt x="1217" y="1361"/>
                  </a:lnTo>
                  <a:lnTo>
                    <a:pt x="1217" y="0"/>
                  </a:lnTo>
                  <a:lnTo>
                    <a:pt x="0" y="0"/>
                  </a:lnTo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2" name="Freeform 754"/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9363075" y="5211763"/>
              <a:ext cx="403225" cy="415925"/>
            </a:xfrm>
            <a:custGeom>
              <a:avLst/>
              <a:gdLst>
                <a:gd name="T0" fmla="*/ 0 w 254"/>
                <a:gd name="T1" fmla="*/ 262 h 262"/>
                <a:gd name="T2" fmla="*/ 0 w 254"/>
                <a:gd name="T3" fmla="*/ 0 h 262"/>
                <a:gd name="T4" fmla="*/ 254 w 254"/>
                <a:gd name="T5" fmla="*/ 0 h 262"/>
                <a:gd name="T6" fmla="*/ 0 w 254"/>
                <a:gd name="T7" fmla="*/ 262 h 262"/>
                <a:gd name="T8" fmla="*/ 0 w 254"/>
                <a:gd name="T9" fmla="*/ 262 h 262"/>
                <a:gd name="T10" fmla="*/ 0 w 254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62">
                  <a:moveTo>
                    <a:pt x="0" y="262"/>
                  </a:moveTo>
                  <a:lnTo>
                    <a:pt x="0" y="0"/>
                  </a:lnTo>
                  <a:lnTo>
                    <a:pt x="254" y="0"/>
                  </a:lnTo>
                  <a:lnTo>
                    <a:pt x="0" y="262"/>
                  </a:lnTo>
                  <a:close/>
                  <a:moveTo>
                    <a:pt x="0" y="262"/>
                  </a:moveTo>
                  <a:lnTo>
                    <a:pt x="0" y="262"/>
                  </a:ln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3" name="Freeform 755"/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9363075" y="5211763"/>
              <a:ext cx="403225" cy="415925"/>
            </a:xfrm>
            <a:custGeom>
              <a:avLst/>
              <a:gdLst>
                <a:gd name="T0" fmla="*/ 0 w 254"/>
                <a:gd name="T1" fmla="*/ 262 h 262"/>
                <a:gd name="T2" fmla="*/ 0 w 254"/>
                <a:gd name="T3" fmla="*/ 0 h 262"/>
                <a:gd name="T4" fmla="*/ 254 w 254"/>
                <a:gd name="T5" fmla="*/ 0 h 262"/>
                <a:gd name="T6" fmla="*/ 0 w 254"/>
                <a:gd name="T7" fmla="*/ 262 h 262"/>
                <a:gd name="T8" fmla="*/ 0 w 254"/>
                <a:gd name="T9" fmla="*/ 262 h 262"/>
                <a:gd name="T10" fmla="*/ 0 w 254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62">
                  <a:moveTo>
                    <a:pt x="0" y="262"/>
                  </a:moveTo>
                  <a:lnTo>
                    <a:pt x="0" y="0"/>
                  </a:lnTo>
                  <a:lnTo>
                    <a:pt x="254" y="0"/>
                  </a:lnTo>
                  <a:lnTo>
                    <a:pt x="0" y="262"/>
                  </a:lnTo>
                  <a:moveTo>
                    <a:pt x="0" y="262"/>
                  </a:moveTo>
                  <a:lnTo>
                    <a:pt x="0" y="2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4" name="Rectangle 756"/>
            <p:cNvSpPr>
              <a:spLocks noChangeArrowheads="1"/>
            </p:cNvSpPr>
            <p:nvPr>
              <p:custDataLst>
                <p:tags r:id="rId125"/>
              </p:custDataLst>
            </p:nvPr>
          </p:nvSpPr>
          <p:spPr bwMode="auto">
            <a:xfrm>
              <a:off x="8110538" y="3586163"/>
              <a:ext cx="627063" cy="90488"/>
            </a:xfrm>
            <a:prstGeom prst="rect">
              <a:avLst/>
            </a:pr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5" name="Rectangle 757"/>
            <p:cNvSpPr>
              <a:spLocks noChangeArrowheads="1"/>
            </p:cNvSpPr>
            <p:nvPr>
              <p:custDataLst>
                <p:tags r:id="rId126"/>
              </p:custDataLst>
            </p:nvPr>
          </p:nvSpPr>
          <p:spPr bwMode="auto">
            <a:xfrm>
              <a:off x="8110538" y="3800475"/>
              <a:ext cx="811213" cy="92075"/>
            </a:xfrm>
            <a:prstGeom prst="rect">
              <a:avLst/>
            </a:pr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6" name="Freeform 758"/>
            <p:cNvSpPr>
              <a:spLocks noEditPoints="1"/>
            </p:cNvSpPr>
            <p:nvPr>
              <p:custDataLst>
                <p:tags r:id="rId127"/>
              </p:custDataLst>
            </p:nvPr>
          </p:nvSpPr>
          <p:spPr bwMode="auto">
            <a:xfrm>
              <a:off x="8110538" y="4014788"/>
              <a:ext cx="1387475" cy="693738"/>
            </a:xfrm>
            <a:custGeom>
              <a:avLst/>
              <a:gdLst>
                <a:gd name="T0" fmla="*/ 0 w 874"/>
                <a:gd name="T1" fmla="*/ 379 h 437"/>
                <a:gd name="T2" fmla="*/ 511 w 874"/>
                <a:gd name="T3" fmla="*/ 379 h 437"/>
                <a:gd name="T4" fmla="*/ 511 w 874"/>
                <a:gd name="T5" fmla="*/ 437 h 437"/>
                <a:gd name="T6" fmla="*/ 0 w 874"/>
                <a:gd name="T7" fmla="*/ 437 h 437"/>
                <a:gd name="T8" fmla="*/ 0 w 874"/>
                <a:gd name="T9" fmla="*/ 379 h 437"/>
                <a:gd name="T10" fmla="*/ 0 w 874"/>
                <a:gd name="T11" fmla="*/ 0 h 437"/>
                <a:gd name="T12" fmla="*/ 874 w 874"/>
                <a:gd name="T13" fmla="*/ 0 h 437"/>
                <a:gd name="T14" fmla="*/ 874 w 874"/>
                <a:gd name="T15" fmla="*/ 58 h 437"/>
                <a:gd name="T16" fmla="*/ 0 w 874"/>
                <a:gd name="T17" fmla="*/ 58 h 437"/>
                <a:gd name="T18" fmla="*/ 0 w 874"/>
                <a:gd name="T19" fmla="*/ 0 h 437"/>
                <a:gd name="T20" fmla="*/ 0 w 874"/>
                <a:gd name="T21" fmla="*/ 135 h 437"/>
                <a:gd name="T22" fmla="*/ 874 w 874"/>
                <a:gd name="T23" fmla="*/ 135 h 437"/>
                <a:gd name="T24" fmla="*/ 874 w 874"/>
                <a:gd name="T25" fmla="*/ 193 h 437"/>
                <a:gd name="T26" fmla="*/ 0 w 874"/>
                <a:gd name="T27" fmla="*/ 193 h 437"/>
                <a:gd name="T28" fmla="*/ 0 w 874"/>
                <a:gd name="T29" fmla="*/ 135 h 437"/>
                <a:gd name="T30" fmla="*/ 0 w 874"/>
                <a:gd name="T31" fmla="*/ 135 h 437"/>
                <a:gd name="T32" fmla="*/ 0 w 874"/>
                <a:gd name="T33" fmla="*/ 135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74" h="437">
                  <a:moveTo>
                    <a:pt x="0" y="379"/>
                  </a:moveTo>
                  <a:lnTo>
                    <a:pt x="511" y="379"/>
                  </a:lnTo>
                  <a:lnTo>
                    <a:pt x="511" y="437"/>
                  </a:lnTo>
                  <a:lnTo>
                    <a:pt x="0" y="437"/>
                  </a:lnTo>
                  <a:lnTo>
                    <a:pt x="0" y="379"/>
                  </a:lnTo>
                  <a:close/>
                  <a:moveTo>
                    <a:pt x="0" y="0"/>
                  </a:moveTo>
                  <a:lnTo>
                    <a:pt x="874" y="0"/>
                  </a:lnTo>
                  <a:lnTo>
                    <a:pt x="874" y="58"/>
                  </a:lnTo>
                  <a:lnTo>
                    <a:pt x="0" y="58"/>
                  </a:lnTo>
                  <a:lnTo>
                    <a:pt x="0" y="0"/>
                  </a:lnTo>
                  <a:close/>
                  <a:moveTo>
                    <a:pt x="0" y="135"/>
                  </a:moveTo>
                  <a:lnTo>
                    <a:pt x="874" y="135"/>
                  </a:lnTo>
                  <a:lnTo>
                    <a:pt x="874" y="193"/>
                  </a:lnTo>
                  <a:lnTo>
                    <a:pt x="0" y="193"/>
                  </a:lnTo>
                  <a:lnTo>
                    <a:pt x="0" y="135"/>
                  </a:lnTo>
                  <a:close/>
                  <a:moveTo>
                    <a:pt x="0" y="135"/>
                  </a:moveTo>
                  <a:lnTo>
                    <a:pt x="0" y="135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7" name="Freeform 759"/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8110538" y="4014788"/>
              <a:ext cx="1387475" cy="693738"/>
            </a:xfrm>
            <a:custGeom>
              <a:avLst/>
              <a:gdLst>
                <a:gd name="T0" fmla="*/ 0 w 874"/>
                <a:gd name="T1" fmla="*/ 379 h 437"/>
                <a:gd name="T2" fmla="*/ 511 w 874"/>
                <a:gd name="T3" fmla="*/ 379 h 437"/>
                <a:gd name="T4" fmla="*/ 511 w 874"/>
                <a:gd name="T5" fmla="*/ 437 h 437"/>
                <a:gd name="T6" fmla="*/ 0 w 874"/>
                <a:gd name="T7" fmla="*/ 437 h 437"/>
                <a:gd name="T8" fmla="*/ 0 w 874"/>
                <a:gd name="T9" fmla="*/ 379 h 437"/>
                <a:gd name="T10" fmla="*/ 0 w 874"/>
                <a:gd name="T11" fmla="*/ 0 h 437"/>
                <a:gd name="T12" fmla="*/ 874 w 874"/>
                <a:gd name="T13" fmla="*/ 0 h 437"/>
                <a:gd name="T14" fmla="*/ 874 w 874"/>
                <a:gd name="T15" fmla="*/ 58 h 437"/>
                <a:gd name="T16" fmla="*/ 0 w 874"/>
                <a:gd name="T17" fmla="*/ 58 h 437"/>
                <a:gd name="T18" fmla="*/ 0 w 874"/>
                <a:gd name="T19" fmla="*/ 0 h 437"/>
                <a:gd name="T20" fmla="*/ 0 w 874"/>
                <a:gd name="T21" fmla="*/ 135 h 437"/>
                <a:gd name="T22" fmla="*/ 874 w 874"/>
                <a:gd name="T23" fmla="*/ 135 h 437"/>
                <a:gd name="T24" fmla="*/ 874 w 874"/>
                <a:gd name="T25" fmla="*/ 193 h 437"/>
                <a:gd name="T26" fmla="*/ 0 w 874"/>
                <a:gd name="T27" fmla="*/ 193 h 437"/>
                <a:gd name="T28" fmla="*/ 0 w 874"/>
                <a:gd name="T29" fmla="*/ 135 h 437"/>
                <a:gd name="T30" fmla="*/ 0 w 874"/>
                <a:gd name="T31" fmla="*/ 135 h 437"/>
                <a:gd name="T32" fmla="*/ 0 w 874"/>
                <a:gd name="T33" fmla="*/ 135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74" h="437">
                  <a:moveTo>
                    <a:pt x="0" y="379"/>
                  </a:moveTo>
                  <a:lnTo>
                    <a:pt x="511" y="379"/>
                  </a:lnTo>
                  <a:lnTo>
                    <a:pt x="511" y="437"/>
                  </a:lnTo>
                  <a:lnTo>
                    <a:pt x="0" y="437"/>
                  </a:lnTo>
                  <a:lnTo>
                    <a:pt x="0" y="379"/>
                  </a:lnTo>
                  <a:moveTo>
                    <a:pt x="0" y="0"/>
                  </a:moveTo>
                  <a:lnTo>
                    <a:pt x="874" y="0"/>
                  </a:lnTo>
                  <a:lnTo>
                    <a:pt x="874" y="58"/>
                  </a:lnTo>
                  <a:lnTo>
                    <a:pt x="0" y="58"/>
                  </a:lnTo>
                  <a:lnTo>
                    <a:pt x="0" y="0"/>
                  </a:lnTo>
                  <a:moveTo>
                    <a:pt x="0" y="135"/>
                  </a:moveTo>
                  <a:lnTo>
                    <a:pt x="874" y="135"/>
                  </a:lnTo>
                  <a:lnTo>
                    <a:pt x="874" y="193"/>
                  </a:lnTo>
                  <a:lnTo>
                    <a:pt x="0" y="193"/>
                  </a:lnTo>
                  <a:lnTo>
                    <a:pt x="0" y="135"/>
                  </a:lnTo>
                  <a:moveTo>
                    <a:pt x="0" y="135"/>
                  </a:moveTo>
                  <a:lnTo>
                    <a:pt x="0" y="1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8" name="Rectangle 760"/>
            <p:cNvSpPr>
              <a:spLocks noChangeArrowheads="1"/>
            </p:cNvSpPr>
            <p:nvPr>
              <p:custDataLst>
                <p:tags r:id="rId129"/>
              </p:custDataLst>
            </p:nvPr>
          </p:nvSpPr>
          <p:spPr bwMode="auto">
            <a:xfrm>
              <a:off x="8110538" y="4422775"/>
              <a:ext cx="1387475" cy="92075"/>
            </a:xfrm>
            <a:prstGeom prst="rect">
              <a:avLst/>
            </a:pr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9" name="Freeform 761"/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8108950" y="2911475"/>
              <a:ext cx="1389063" cy="279400"/>
            </a:xfrm>
            <a:custGeom>
              <a:avLst/>
              <a:gdLst>
                <a:gd name="T0" fmla="*/ 785 w 874"/>
                <a:gd name="T1" fmla="*/ 176 h 176"/>
                <a:gd name="T2" fmla="*/ 88 w 874"/>
                <a:gd name="T3" fmla="*/ 176 h 176"/>
                <a:gd name="T4" fmla="*/ 0 w 874"/>
                <a:gd name="T5" fmla="*/ 88 h 176"/>
                <a:gd name="T6" fmla="*/ 88 w 874"/>
                <a:gd name="T7" fmla="*/ 0 h 176"/>
                <a:gd name="T8" fmla="*/ 785 w 874"/>
                <a:gd name="T9" fmla="*/ 0 h 176"/>
                <a:gd name="T10" fmla="*/ 874 w 874"/>
                <a:gd name="T11" fmla="*/ 88 h 176"/>
                <a:gd name="T12" fmla="*/ 785 w 874"/>
                <a:gd name="T13" fmla="*/ 176 h 176"/>
                <a:gd name="T14" fmla="*/ 785 w 874"/>
                <a:gd name="T15" fmla="*/ 176 h 176"/>
                <a:gd name="T16" fmla="*/ 785 w 874"/>
                <a:gd name="T17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4" h="176">
                  <a:moveTo>
                    <a:pt x="785" y="176"/>
                  </a:moveTo>
                  <a:cubicBezTo>
                    <a:pt x="88" y="176"/>
                    <a:pt x="88" y="176"/>
                    <a:pt x="88" y="176"/>
                  </a:cubicBezTo>
                  <a:cubicBezTo>
                    <a:pt x="40" y="176"/>
                    <a:pt x="0" y="136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34" y="0"/>
                    <a:pt x="874" y="39"/>
                    <a:pt x="874" y="88"/>
                  </a:cubicBezTo>
                  <a:cubicBezTo>
                    <a:pt x="874" y="136"/>
                    <a:pt x="834" y="176"/>
                    <a:pt x="785" y="176"/>
                  </a:cubicBezTo>
                  <a:close/>
                  <a:moveTo>
                    <a:pt x="785" y="176"/>
                  </a:moveTo>
                  <a:cubicBezTo>
                    <a:pt x="785" y="176"/>
                    <a:pt x="785" y="176"/>
                    <a:pt x="785" y="176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0" name="Freeform 762"/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8569325" y="2592388"/>
              <a:ext cx="506413" cy="504825"/>
            </a:xfrm>
            <a:custGeom>
              <a:avLst/>
              <a:gdLst>
                <a:gd name="T0" fmla="*/ 159 w 318"/>
                <a:gd name="T1" fmla="*/ 318 h 318"/>
                <a:gd name="T2" fmla="*/ 0 w 318"/>
                <a:gd name="T3" fmla="*/ 159 h 318"/>
                <a:gd name="T4" fmla="*/ 159 w 318"/>
                <a:gd name="T5" fmla="*/ 0 h 318"/>
                <a:gd name="T6" fmla="*/ 318 w 318"/>
                <a:gd name="T7" fmla="*/ 159 h 318"/>
                <a:gd name="T8" fmla="*/ 159 w 318"/>
                <a:gd name="T9" fmla="*/ 318 h 318"/>
                <a:gd name="T10" fmla="*/ 159 w 318"/>
                <a:gd name="T11" fmla="*/ 87 h 318"/>
                <a:gd name="T12" fmla="*/ 86 w 318"/>
                <a:gd name="T13" fmla="*/ 159 h 318"/>
                <a:gd name="T14" fmla="*/ 159 w 318"/>
                <a:gd name="T15" fmla="*/ 232 h 318"/>
                <a:gd name="T16" fmla="*/ 231 w 318"/>
                <a:gd name="T17" fmla="*/ 159 h 318"/>
                <a:gd name="T18" fmla="*/ 159 w 318"/>
                <a:gd name="T19" fmla="*/ 87 h 318"/>
                <a:gd name="T20" fmla="*/ 159 w 318"/>
                <a:gd name="T21" fmla="*/ 87 h 318"/>
                <a:gd name="T22" fmla="*/ 159 w 318"/>
                <a:gd name="T23" fmla="*/ 8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318">
                  <a:moveTo>
                    <a:pt x="159" y="318"/>
                  </a:moveTo>
                  <a:cubicBezTo>
                    <a:pt x="71" y="318"/>
                    <a:pt x="0" y="247"/>
                    <a:pt x="0" y="159"/>
                  </a:cubicBezTo>
                  <a:cubicBezTo>
                    <a:pt x="0" y="72"/>
                    <a:pt x="71" y="0"/>
                    <a:pt x="159" y="0"/>
                  </a:cubicBezTo>
                  <a:cubicBezTo>
                    <a:pt x="246" y="0"/>
                    <a:pt x="318" y="72"/>
                    <a:pt x="318" y="159"/>
                  </a:cubicBezTo>
                  <a:cubicBezTo>
                    <a:pt x="318" y="247"/>
                    <a:pt x="246" y="318"/>
                    <a:pt x="159" y="318"/>
                  </a:cubicBezTo>
                  <a:close/>
                  <a:moveTo>
                    <a:pt x="159" y="87"/>
                  </a:moveTo>
                  <a:cubicBezTo>
                    <a:pt x="119" y="87"/>
                    <a:pt x="86" y="120"/>
                    <a:pt x="86" y="159"/>
                  </a:cubicBezTo>
                  <a:cubicBezTo>
                    <a:pt x="86" y="199"/>
                    <a:pt x="119" y="232"/>
                    <a:pt x="159" y="232"/>
                  </a:cubicBezTo>
                  <a:cubicBezTo>
                    <a:pt x="199" y="232"/>
                    <a:pt x="231" y="199"/>
                    <a:pt x="231" y="159"/>
                  </a:cubicBezTo>
                  <a:cubicBezTo>
                    <a:pt x="231" y="120"/>
                    <a:pt x="199" y="87"/>
                    <a:pt x="159" y="87"/>
                  </a:cubicBezTo>
                  <a:close/>
                  <a:moveTo>
                    <a:pt x="159" y="87"/>
                  </a:moveTo>
                  <a:cubicBezTo>
                    <a:pt x="159" y="87"/>
                    <a:pt x="159" y="87"/>
                    <a:pt x="159" y="87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1" name="Freeform 763"/>
            <p:cNvSpPr>
              <a:spLocks noEditPoints="1"/>
            </p:cNvSpPr>
            <p:nvPr>
              <p:custDataLst>
                <p:tags r:id="rId132"/>
              </p:custDataLst>
            </p:nvPr>
          </p:nvSpPr>
          <p:spPr bwMode="auto">
            <a:xfrm>
              <a:off x="8821738" y="2911475"/>
              <a:ext cx="676275" cy="279400"/>
            </a:xfrm>
            <a:custGeom>
              <a:avLst/>
              <a:gdLst>
                <a:gd name="T0" fmla="*/ 336 w 425"/>
                <a:gd name="T1" fmla="*/ 0 h 176"/>
                <a:gd name="T2" fmla="*/ 0 w 425"/>
                <a:gd name="T3" fmla="*/ 0 h 176"/>
                <a:gd name="T4" fmla="*/ 0 w 425"/>
                <a:gd name="T5" fmla="*/ 176 h 176"/>
                <a:gd name="T6" fmla="*/ 337 w 425"/>
                <a:gd name="T7" fmla="*/ 176 h 176"/>
                <a:gd name="T8" fmla="*/ 425 w 425"/>
                <a:gd name="T9" fmla="*/ 88 h 176"/>
                <a:gd name="T10" fmla="*/ 336 w 425"/>
                <a:gd name="T11" fmla="*/ 0 h 176"/>
                <a:gd name="T12" fmla="*/ 336 w 425"/>
                <a:gd name="T13" fmla="*/ 0 h 176"/>
                <a:gd name="T14" fmla="*/ 336 w 425"/>
                <a:gd name="T1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5" h="176">
                  <a:moveTo>
                    <a:pt x="3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337" y="176"/>
                    <a:pt x="337" y="176"/>
                    <a:pt x="337" y="176"/>
                  </a:cubicBezTo>
                  <a:cubicBezTo>
                    <a:pt x="385" y="176"/>
                    <a:pt x="425" y="136"/>
                    <a:pt x="425" y="88"/>
                  </a:cubicBezTo>
                  <a:cubicBezTo>
                    <a:pt x="425" y="39"/>
                    <a:pt x="385" y="0"/>
                    <a:pt x="336" y="0"/>
                  </a:cubicBezTo>
                  <a:close/>
                  <a:moveTo>
                    <a:pt x="336" y="0"/>
                  </a:moveTo>
                  <a:cubicBezTo>
                    <a:pt x="336" y="0"/>
                    <a:pt x="336" y="0"/>
                    <a:pt x="336" y="0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2" name="Freeform 764"/>
            <p:cNvSpPr>
              <a:spLocks noEditPoints="1"/>
            </p:cNvSpPr>
            <p:nvPr>
              <p:custDataLst>
                <p:tags r:id="rId133"/>
              </p:custDataLst>
            </p:nvPr>
          </p:nvSpPr>
          <p:spPr bwMode="auto">
            <a:xfrm>
              <a:off x="8821738" y="2592388"/>
              <a:ext cx="254000" cy="504825"/>
            </a:xfrm>
            <a:custGeom>
              <a:avLst/>
              <a:gdLst>
                <a:gd name="T0" fmla="*/ 0 w 159"/>
                <a:gd name="T1" fmla="*/ 0 h 318"/>
                <a:gd name="T2" fmla="*/ 0 w 159"/>
                <a:gd name="T3" fmla="*/ 87 h 318"/>
                <a:gd name="T4" fmla="*/ 72 w 159"/>
                <a:gd name="T5" fmla="*/ 159 h 318"/>
                <a:gd name="T6" fmla="*/ 0 w 159"/>
                <a:gd name="T7" fmla="*/ 232 h 318"/>
                <a:gd name="T8" fmla="*/ 0 w 159"/>
                <a:gd name="T9" fmla="*/ 318 h 318"/>
                <a:gd name="T10" fmla="*/ 159 w 159"/>
                <a:gd name="T11" fmla="*/ 159 h 318"/>
                <a:gd name="T12" fmla="*/ 0 w 159"/>
                <a:gd name="T13" fmla="*/ 0 h 318"/>
                <a:gd name="T14" fmla="*/ 0 w 159"/>
                <a:gd name="T15" fmla="*/ 0 h 318"/>
                <a:gd name="T16" fmla="*/ 0 w 159"/>
                <a:gd name="T1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318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40" y="87"/>
                    <a:pt x="72" y="120"/>
                    <a:pt x="72" y="159"/>
                  </a:cubicBezTo>
                  <a:cubicBezTo>
                    <a:pt x="72" y="199"/>
                    <a:pt x="40" y="232"/>
                    <a:pt x="0" y="232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7" y="318"/>
                    <a:pt x="159" y="247"/>
                    <a:pt x="159" y="159"/>
                  </a:cubicBezTo>
                  <a:cubicBezTo>
                    <a:pt x="159" y="72"/>
                    <a:pt x="87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3" name="Rectangle 765"/>
            <p:cNvSpPr>
              <a:spLocks noChangeArrowheads="1"/>
            </p:cNvSpPr>
            <p:nvPr>
              <p:custDataLst>
                <p:tags r:id="rId134"/>
              </p:custDataLst>
            </p:nvPr>
          </p:nvSpPr>
          <p:spPr bwMode="auto">
            <a:xfrm>
              <a:off x="10506075" y="3987800"/>
              <a:ext cx="338138" cy="1492250"/>
            </a:xfrm>
            <a:prstGeom prst="rect">
              <a:avLst/>
            </a:prstGeom>
            <a:solidFill>
              <a:srgbClr val="2993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4" name="Rectangle 766"/>
            <p:cNvSpPr>
              <a:spLocks noChangeArrowheads="1"/>
            </p:cNvSpPr>
            <p:nvPr>
              <p:custDataLst>
                <p:tags r:id="rId135"/>
              </p:custDataLst>
            </p:nvPr>
          </p:nvSpPr>
          <p:spPr bwMode="auto">
            <a:xfrm>
              <a:off x="10844213" y="3987800"/>
              <a:ext cx="925513" cy="1492250"/>
            </a:xfrm>
            <a:prstGeom prst="rect">
              <a:avLst/>
            </a:prstGeom>
            <a:solidFill>
              <a:srgbClr val="5BB2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5" name="Rectangle 767"/>
            <p:cNvSpPr>
              <a:spLocks noChangeArrowheads="1"/>
            </p:cNvSpPr>
            <p:nvPr>
              <p:custDataLst>
                <p:tags r:id="rId136"/>
              </p:custDataLst>
            </p:nvPr>
          </p:nvSpPr>
          <p:spPr bwMode="auto">
            <a:xfrm>
              <a:off x="10844213" y="5170488"/>
              <a:ext cx="925513" cy="309563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6" name="Rectangle 768"/>
            <p:cNvSpPr>
              <a:spLocks noChangeArrowheads="1"/>
            </p:cNvSpPr>
            <p:nvPr>
              <p:custDataLst>
                <p:tags r:id="rId137"/>
              </p:custDataLst>
            </p:nvPr>
          </p:nvSpPr>
          <p:spPr bwMode="auto">
            <a:xfrm>
              <a:off x="10609263" y="5170488"/>
              <a:ext cx="1127125" cy="271463"/>
            </a:xfrm>
            <a:prstGeom prst="rect">
              <a:avLst/>
            </a:prstGeom>
            <a:solidFill>
              <a:srgbClr val="FC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7" name="Freeform 769"/>
            <p:cNvSpPr>
              <a:spLocks noEditPoints="1"/>
            </p:cNvSpPr>
            <p:nvPr>
              <p:custDataLst>
                <p:tags r:id="rId138"/>
              </p:custDataLst>
            </p:nvPr>
          </p:nvSpPr>
          <p:spPr bwMode="auto">
            <a:xfrm>
              <a:off x="10682288" y="5216525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8 h 112"/>
                <a:gd name="T16" fmla="*/ 0 w 629"/>
                <a:gd name="T17" fmla="*/ 68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close/>
                  <a:moveTo>
                    <a:pt x="0" y="45"/>
                  </a:moveTo>
                  <a:lnTo>
                    <a:pt x="629" y="45"/>
                  </a:lnTo>
                  <a:lnTo>
                    <a:pt x="629" y="68"/>
                  </a:lnTo>
                  <a:lnTo>
                    <a:pt x="0" y="68"/>
                  </a:lnTo>
                  <a:lnTo>
                    <a:pt x="0" y="45"/>
                  </a:lnTo>
                  <a:close/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close/>
                  <a:moveTo>
                    <a:pt x="0" y="89"/>
                  </a:moveTo>
                  <a:lnTo>
                    <a:pt x="0" y="8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8" name="Freeform 770"/>
            <p:cNvSpPr>
              <a:spLocks noEditPoints="1"/>
            </p:cNvSpPr>
            <p:nvPr>
              <p:custDataLst>
                <p:tags r:id="rId139"/>
              </p:custDataLst>
            </p:nvPr>
          </p:nvSpPr>
          <p:spPr bwMode="auto">
            <a:xfrm>
              <a:off x="10682288" y="5216525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8 h 112"/>
                <a:gd name="T16" fmla="*/ 0 w 629"/>
                <a:gd name="T17" fmla="*/ 68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moveTo>
                    <a:pt x="0" y="45"/>
                  </a:moveTo>
                  <a:lnTo>
                    <a:pt x="629" y="45"/>
                  </a:lnTo>
                  <a:lnTo>
                    <a:pt x="629" y="68"/>
                  </a:lnTo>
                  <a:lnTo>
                    <a:pt x="0" y="68"/>
                  </a:lnTo>
                  <a:lnTo>
                    <a:pt x="0" y="45"/>
                  </a:lnTo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moveTo>
                    <a:pt x="0" y="89"/>
                  </a:moveTo>
                  <a:lnTo>
                    <a:pt x="0" y="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9" name="Rectangle 771"/>
            <p:cNvSpPr>
              <a:spLocks noChangeArrowheads="1"/>
            </p:cNvSpPr>
            <p:nvPr>
              <p:custDataLst>
                <p:tags r:id="rId140"/>
              </p:custDataLst>
            </p:nvPr>
          </p:nvSpPr>
          <p:spPr bwMode="auto">
            <a:xfrm>
              <a:off x="11055350" y="4233863"/>
              <a:ext cx="481013" cy="111125"/>
            </a:xfrm>
            <a:prstGeom prst="rect">
              <a:avLst/>
            </a:pr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0" name="Rectangle 772"/>
            <p:cNvSpPr>
              <a:spLocks noChangeArrowheads="1"/>
            </p:cNvSpPr>
            <p:nvPr>
              <p:custDataLst>
                <p:tags r:id="rId141"/>
              </p:custDataLst>
            </p:nvPr>
          </p:nvSpPr>
          <p:spPr bwMode="auto">
            <a:xfrm>
              <a:off x="11295063" y="4233863"/>
              <a:ext cx="241300" cy="111125"/>
            </a:xfrm>
            <a:prstGeom prst="rect">
              <a:avLst/>
            </a:prstGeom>
            <a:solidFill>
              <a:srgbClr val="F9AB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1" name="Freeform 773"/>
            <p:cNvSpPr>
              <a:spLocks noEditPoints="1"/>
            </p:cNvSpPr>
            <p:nvPr>
              <p:custDataLst>
                <p:tags r:id="rId142"/>
              </p:custDataLst>
            </p:nvPr>
          </p:nvSpPr>
          <p:spPr bwMode="auto">
            <a:xfrm>
              <a:off x="10448925" y="2605088"/>
              <a:ext cx="1020763" cy="1020763"/>
            </a:xfrm>
            <a:custGeom>
              <a:avLst/>
              <a:gdLst>
                <a:gd name="T0" fmla="*/ 4 w 643"/>
                <a:gd name="T1" fmla="*/ 534 h 643"/>
                <a:gd name="T2" fmla="*/ 9 w 643"/>
                <a:gd name="T3" fmla="*/ 561 h 643"/>
                <a:gd name="T4" fmla="*/ 20 w 643"/>
                <a:gd name="T5" fmla="*/ 573 h 643"/>
                <a:gd name="T6" fmla="*/ 267 w 643"/>
                <a:gd name="T7" fmla="*/ 267 h 643"/>
                <a:gd name="T8" fmla="*/ 573 w 643"/>
                <a:gd name="T9" fmla="*/ 20 h 643"/>
                <a:gd name="T10" fmla="*/ 562 w 643"/>
                <a:gd name="T11" fmla="*/ 8 h 643"/>
                <a:gd name="T12" fmla="*/ 535 w 643"/>
                <a:gd name="T13" fmla="*/ 3 h 643"/>
                <a:gd name="T14" fmla="*/ 139 w 643"/>
                <a:gd name="T15" fmla="*/ 139 h 643"/>
                <a:gd name="T16" fmla="*/ 4 w 643"/>
                <a:gd name="T17" fmla="*/ 534 h 643"/>
                <a:gd name="T18" fmla="*/ 391 w 643"/>
                <a:gd name="T19" fmla="*/ 617 h 643"/>
                <a:gd name="T20" fmla="*/ 398 w 643"/>
                <a:gd name="T21" fmla="*/ 634 h 643"/>
                <a:gd name="T22" fmla="*/ 407 w 643"/>
                <a:gd name="T23" fmla="*/ 643 h 643"/>
                <a:gd name="T24" fmla="*/ 502 w 643"/>
                <a:gd name="T25" fmla="*/ 502 h 643"/>
                <a:gd name="T26" fmla="*/ 643 w 643"/>
                <a:gd name="T27" fmla="*/ 407 h 643"/>
                <a:gd name="T28" fmla="*/ 634 w 643"/>
                <a:gd name="T29" fmla="*/ 398 h 643"/>
                <a:gd name="T30" fmla="*/ 617 w 643"/>
                <a:gd name="T31" fmla="*/ 390 h 643"/>
                <a:gd name="T32" fmla="*/ 422 w 643"/>
                <a:gd name="T33" fmla="*/ 422 h 643"/>
                <a:gd name="T34" fmla="*/ 391 w 643"/>
                <a:gd name="T35" fmla="*/ 617 h 643"/>
                <a:gd name="T36" fmla="*/ 422 w 643"/>
                <a:gd name="T37" fmla="*/ 422 h 643"/>
                <a:gd name="T38" fmla="*/ 422 w 643"/>
                <a:gd name="T39" fmla="*/ 422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43" h="643">
                  <a:moveTo>
                    <a:pt x="4" y="534"/>
                  </a:moveTo>
                  <a:cubicBezTo>
                    <a:pt x="0" y="545"/>
                    <a:pt x="2" y="555"/>
                    <a:pt x="9" y="561"/>
                  </a:cubicBezTo>
                  <a:cubicBezTo>
                    <a:pt x="20" y="573"/>
                    <a:pt x="20" y="573"/>
                    <a:pt x="20" y="573"/>
                  </a:cubicBezTo>
                  <a:cubicBezTo>
                    <a:pt x="20" y="573"/>
                    <a:pt x="152" y="383"/>
                    <a:pt x="267" y="267"/>
                  </a:cubicBezTo>
                  <a:cubicBezTo>
                    <a:pt x="413" y="121"/>
                    <a:pt x="573" y="20"/>
                    <a:pt x="573" y="20"/>
                  </a:cubicBezTo>
                  <a:cubicBezTo>
                    <a:pt x="562" y="8"/>
                    <a:pt x="562" y="8"/>
                    <a:pt x="562" y="8"/>
                  </a:cubicBezTo>
                  <a:cubicBezTo>
                    <a:pt x="555" y="2"/>
                    <a:pt x="545" y="0"/>
                    <a:pt x="535" y="3"/>
                  </a:cubicBezTo>
                  <a:cubicBezTo>
                    <a:pt x="139" y="139"/>
                    <a:pt x="139" y="139"/>
                    <a:pt x="139" y="139"/>
                  </a:cubicBezTo>
                  <a:lnTo>
                    <a:pt x="4" y="534"/>
                  </a:lnTo>
                  <a:close/>
                  <a:moveTo>
                    <a:pt x="391" y="617"/>
                  </a:moveTo>
                  <a:cubicBezTo>
                    <a:pt x="390" y="622"/>
                    <a:pt x="393" y="629"/>
                    <a:pt x="398" y="634"/>
                  </a:cubicBezTo>
                  <a:cubicBezTo>
                    <a:pt x="407" y="643"/>
                    <a:pt x="407" y="643"/>
                    <a:pt x="407" y="643"/>
                  </a:cubicBezTo>
                  <a:cubicBezTo>
                    <a:pt x="407" y="643"/>
                    <a:pt x="453" y="551"/>
                    <a:pt x="502" y="502"/>
                  </a:cubicBezTo>
                  <a:cubicBezTo>
                    <a:pt x="565" y="440"/>
                    <a:pt x="643" y="407"/>
                    <a:pt x="643" y="407"/>
                  </a:cubicBezTo>
                  <a:cubicBezTo>
                    <a:pt x="634" y="398"/>
                    <a:pt x="634" y="398"/>
                    <a:pt x="634" y="398"/>
                  </a:cubicBezTo>
                  <a:cubicBezTo>
                    <a:pt x="629" y="393"/>
                    <a:pt x="623" y="390"/>
                    <a:pt x="617" y="390"/>
                  </a:cubicBezTo>
                  <a:cubicBezTo>
                    <a:pt x="422" y="422"/>
                    <a:pt x="422" y="422"/>
                    <a:pt x="422" y="422"/>
                  </a:cubicBezTo>
                  <a:lnTo>
                    <a:pt x="391" y="617"/>
                  </a:lnTo>
                  <a:close/>
                  <a:moveTo>
                    <a:pt x="422" y="422"/>
                  </a:moveTo>
                  <a:cubicBezTo>
                    <a:pt x="422" y="422"/>
                    <a:pt x="422" y="422"/>
                    <a:pt x="422" y="422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2" name="Freeform 774"/>
            <p:cNvSpPr>
              <a:spLocks noEditPoints="1"/>
            </p:cNvSpPr>
            <p:nvPr>
              <p:custDataLst>
                <p:tags r:id="rId143"/>
              </p:custDataLst>
            </p:nvPr>
          </p:nvSpPr>
          <p:spPr bwMode="auto">
            <a:xfrm>
              <a:off x="10448925" y="2825750"/>
              <a:ext cx="796925" cy="798513"/>
            </a:xfrm>
            <a:custGeom>
              <a:avLst/>
              <a:gdLst>
                <a:gd name="T0" fmla="*/ 4 w 502"/>
                <a:gd name="T1" fmla="*/ 395 h 503"/>
                <a:gd name="T2" fmla="*/ 9 w 502"/>
                <a:gd name="T3" fmla="*/ 422 h 503"/>
                <a:gd name="T4" fmla="*/ 20 w 502"/>
                <a:gd name="T5" fmla="*/ 434 h 503"/>
                <a:gd name="T6" fmla="*/ 267 w 502"/>
                <a:gd name="T7" fmla="*/ 128 h 503"/>
                <a:gd name="T8" fmla="*/ 139 w 502"/>
                <a:gd name="T9" fmla="*/ 0 h 503"/>
                <a:gd name="T10" fmla="*/ 4 w 502"/>
                <a:gd name="T11" fmla="*/ 395 h 503"/>
                <a:gd name="T12" fmla="*/ 391 w 502"/>
                <a:gd name="T13" fmla="*/ 478 h 503"/>
                <a:gd name="T14" fmla="*/ 398 w 502"/>
                <a:gd name="T15" fmla="*/ 495 h 503"/>
                <a:gd name="T16" fmla="*/ 407 w 502"/>
                <a:gd name="T17" fmla="*/ 503 h 503"/>
                <a:gd name="T18" fmla="*/ 502 w 502"/>
                <a:gd name="T19" fmla="*/ 363 h 503"/>
                <a:gd name="T20" fmla="*/ 422 w 502"/>
                <a:gd name="T21" fmla="*/ 283 h 503"/>
                <a:gd name="T22" fmla="*/ 391 w 502"/>
                <a:gd name="T23" fmla="*/ 478 h 503"/>
                <a:gd name="T24" fmla="*/ 391 w 502"/>
                <a:gd name="T25" fmla="*/ 478 h 503"/>
                <a:gd name="T26" fmla="*/ 391 w 502"/>
                <a:gd name="T27" fmla="*/ 478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2" h="503">
                  <a:moveTo>
                    <a:pt x="4" y="395"/>
                  </a:moveTo>
                  <a:cubicBezTo>
                    <a:pt x="0" y="406"/>
                    <a:pt x="2" y="416"/>
                    <a:pt x="9" y="422"/>
                  </a:cubicBezTo>
                  <a:cubicBezTo>
                    <a:pt x="20" y="434"/>
                    <a:pt x="20" y="434"/>
                    <a:pt x="20" y="434"/>
                  </a:cubicBezTo>
                  <a:cubicBezTo>
                    <a:pt x="20" y="434"/>
                    <a:pt x="152" y="244"/>
                    <a:pt x="267" y="12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4" y="395"/>
                    <a:pt x="4" y="395"/>
                    <a:pt x="4" y="395"/>
                  </a:cubicBezTo>
                  <a:close/>
                  <a:moveTo>
                    <a:pt x="391" y="478"/>
                  </a:moveTo>
                  <a:cubicBezTo>
                    <a:pt x="390" y="483"/>
                    <a:pt x="393" y="490"/>
                    <a:pt x="398" y="495"/>
                  </a:cubicBezTo>
                  <a:cubicBezTo>
                    <a:pt x="407" y="503"/>
                    <a:pt x="407" y="503"/>
                    <a:pt x="407" y="503"/>
                  </a:cubicBezTo>
                  <a:cubicBezTo>
                    <a:pt x="407" y="503"/>
                    <a:pt x="453" y="412"/>
                    <a:pt x="502" y="363"/>
                  </a:cubicBezTo>
                  <a:cubicBezTo>
                    <a:pt x="422" y="283"/>
                    <a:pt x="422" y="283"/>
                    <a:pt x="422" y="283"/>
                  </a:cubicBezTo>
                  <a:cubicBezTo>
                    <a:pt x="391" y="478"/>
                    <a:pt x="391" y="478"/>
                    <a:pt x="391" y="478"/>
                  </a:cubicBezTo>
                  <a:close/>
                  <a:moveTo>
                    <a:pt x="391" y="478"/>
                  </a:moveTo>
                  <a:cubicBezTo>
                    <a:pt x="391" y="478"/>
                    <a:pt x="391" y="478"/>
                    <a:pt x="391" y="478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3" name="Freeform 775"/>
            <p:cNvSpPr>
              <a:spLocks noEditPoints="1"/>
            </p:cNvSpPr>
            <p:nvPr>
              <p:custDataLst>
                <p:tags r:id="rId144"/>
              </p:custDataLst>
            </p:nvPr>
          </p:nvSpPr>
          <p:spPr bwMode="auto">
            <a:xfrm>
              <a:off x="10393363" y="2547938"/>
              <a:ext cx="1052513" cy="1054100"/>
            </a:xfrm>
            <a:custGeom>
              <a:avLst/>
              <a:gdLst>
                <a:gd name="T0" fmla="*/ 86 w 663"/>
                <a:gd name="T1" fmla="*/ 189 h 664"/>
                <a:gd name="T2" fmla="*/ 28 w 663"/>
                <a:gd name="T3" fmla="*/ 29 h 664"/>
                <a:gd name="T4" fmla="*/ 188 w 663"/>
                <a:gd name="T5" fmla="*/ 87 h 664"/>
                <a:gd name="T6" fmla="*/ 480 w 663"/>
                <a:gd name="T7" fmla="*/ 378 h 664"/>
                <a:gd name="T8" fmla="*/ 635 w 663"/>
                <a:gd name="T9" fmla="*/ 636 h 664"/>
                <a:gd name="T10" fmla="*/ 378 w 663"/>
                <a:gd name="T11" fmla="*/ 480 h 664"/>
                <a:gd name="T12" fmla="*/ 86 w 663"/>
                <a:gd name="T13" fmla="*/ 189 h 664"/>
                <a:gd name="T14" fmla="*/ 86 w 663"/>
                <a:gd name="T15" fmla="*/ 189 h 664"/>
                <a:gd name="T16" fmla="*/ 86 w 663"/>
                <a:gd name="T17" fmla="*/ 189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3" h="664">
                  <a:moveTo>
                    <a:pt x="86" y="189"/>
                  </a:moveTo>
                  <a:cubicBezTo>
                    <a:pt x="58" y="161"/>
                    <a:pt x="0" y="57"/>
                    <a:pt x="28" y="29"/>
                  </a:cubicBezTo>
                  <a:cubicBezTo>
                    <a:pt x="56" y="0"/>
                    <a:pt x="160" y="59"/>
                    <a:pt x="188" y="87"/>
                  </a:cubicBezTo>
                  <a:cubicBezTo>
                    <a:pt x="480" y="378"/>
                    <a:pt x="480" y="378"/>
                    <a:pt x="480" y="378"/>
                  </a:cubicBezTo>
                  <a:cubicBezTo>
                    <a:pt x="508" y="406"/>
                    <a:pt x="663" y="608"/>
                    <a:pt x="635" y="636"/>
                  </a:cubicBezTo>
                  <a:cubicBezTo>
                    <a:pt x="607" y="664"/>
                    <a:pt x="406" y="508"/>
                    <a:pt x="378" y="480"/>
                  </a:cubicBezTo>
                  <a:cubicBezTo>
                    <a:pt x="86" y="189"/>
                    <a:pt x="86" y="189"/>
                    <a:pt x="86" y="189"/>
                  </a:cubicBezTo>
                  <a:close/>
                  <a:moveTo>
                    <a:pt x="86" y="189"/>
                  </a:moveTo>
                  <a:cubicBezTo>
                    <a:pt x="86" y="189"/>
                    <a:pt x="86" y="189"/>
                    <a:pt x="86" y="189"/>
                  </a:cubicBezTo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4" name="Freeform 776"/>
            <p:cNvSpPr>
              <a:spLocks noEditPoints="1"/>
            </p:cNvSpPr>
            <p:nvPr>
              <p:custDataLst>
                <p:tags r:id="rId145"/>
              </p:custDataLst>
            </p:nvPr>
          </p:nvSpPr>
          <p:spPr bwMode="auto">
            <a:xfrm>
              <a:off x="10472738" y="2628900"/>
              <a:ext cx="142875" cy="142875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close/>
                  <a:moveTo>
                    <a:pt x="32" y="90"/>
                  </a:moveTo>
                  <a:lnTo>
                    <a:pt x="32" y="90"/>
                  </a:lnTo>
                  <a:close/>
                </a:path>
              </a:pathLst>
            </a:cu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5" name="Freeform 777"/>
            <p:cNvSpPr>
              <a:spLocks noEditPoints="1"/>
            </p:cNvSpPr>
            <p:nvPr>
              <p:custDataLst>
                <p:tags r:id="rId146"/>
              </p:custDataLst>
            </p:nvPr>
          </p:nvSpPr>
          <p:spPr bwMode="auto">
            <a:xfrm>
              <a:off x="10472738" y="2628900"/>
              <a:ext cx="142875" cy="142875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moveTo>
                    <a:pt x="32" y="90"/>
                  </a:moveTo>
                  <a:lnTo>
                    <a:pt x="32" y="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6" name="Freeform 778"/>
            <p:cNvSpPr>
              <a:spLocks noEditPoints="1"/>
            </p:cNvSpPr>
            <p:nvPr>
              <p:custDataLst>
                <p:tags r:id="rId147"/>
              </p:custDataLst>
            </p:nvPr>
          </p:nvSpPr>
          <p:spPr bwMode="auto">
            <a:xfrm>
              <a:off x="10472738" y="2659063"/>
              <a:ext cx="96838" cy="11271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close/>
                  <a:moveTo>
                    <a:pt x="61" y="42"/>
                  </a:moveTo>
                  <a:lnTo>
                    <a:pt x="61" y="42"/>
                  </a:lnTo>
                  <a:close/>
                </a:path>
              </a:pathLst>
            </a:custGeom>
            <a:solidFill>
              <a:srgbClr val="FFB1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7" name="Freeform 779"/>
            <p:cNvSpPr>
              <a:spLocks noEditPoints="1"/>
            </p:cNvSpPr>
            <p:nvPr>
              <p:custDataLst>
                <p:tags r:id="rId148"/>
              </p:custDataLst>
            </p:nvPr>
          </p:nvSpPr>
          <p:spPr bwMode="auto">
            <a:xfrm>
              <a:off x="10472738" y="2659063"/>
              <a:ext cx="96838" cy="11271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moveTo>
                    <a:pt x="61" y="42"/>
                  </a:moveTo>
                  <a:lnTo>
                    <a:pt x="61" y="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8" name="Rectangle 780"/>
            <p:cNvSpPr>
              <a:spLocks noChangeArrowheads="1"/>
            </p:cNvSpPr>
            <p:nvPr>
              <p:custDataLst>
                <p:tags r:id="rId149"/>
              </p:custDataLst>
            </p:nvPr>
          </p:nvSpPr>
          <p:spPr bwMode="auto">
            <a:xfrm>
              <a:off x="10034588" y="4332288"/>
              <a:ext cx="338138" cy="1492250"/>
            </a:xfrm>
            <a:prstGeom prst="rect">
              <a:avLst/>
            </a:pr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9" name="Rectangle 781"/>
            <p:cNvSpPr>
              <a:spLocks noChangeArrowheads="1"/>
            </p:cNvSpPr>
            <p:nvPr>
              <p:custDataLst>
                <p:tags r:id="rId150"/>
              </p:custDataLst>
            </p:nvPr>
          </p:nvSpPr>
          <p:spPr bwMode="auto">
            <a:xfrm>
              <a:off x="10372725" y="4332288"/>
              <a:ext cx="925513" cy="1492250"/>
            </a:xfrm>
            <a:prstGeom prst="rect">
              <a:avLst/>
            </a:pr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0" name="Rectangle 782"/>
            <p:cNvSpPr>
              <a:spLocks noChangeArrowheads="1"/>
            </p:cNvSpPr>
            <p:nvPr>
              <p:custDataLst>
                <p:tags r:id="rId151"/>
              </p:custDataLst>
            </p:nvPr>
          </p:nvSpPr>
          <p:spPr bwMode="auto">
            <a:xfrm>
              <a:off x="10372725" y="5513388"/>
              <a:ext cx="925513" cy="311150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1" name="Rectangle 783"/>
            <p:cNvSpPr>
              <a:spLocks noChangeArrowheads="1"/>
            </p:cNvSpPr>
            <p:nvPr>
              <p:custDataLst>
                <p:tags r:id="rId152"/>
              </p:custDataLst>
            </p:nvPr>
          </p:nvSpPr>
          <p:spPr bwMode="auto">
            <a:xfrm>
              <a:off x="10139363" y="5513388"/>
              <a:ext cx="1125538" cy="273050"/>
            </a:xfrm>
            <a:prstGeom prst="rect">
              <a:avLst/>
            </a:prstGeom>
            <a:solidFill>
              <a:srgbClr val="FC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2" name="Freeform 784"/>
            <p:cNvSpPr>
              <a:spLocks noEditPoints="1"/>
            </p:cNvSpPr>
            <p:nvPr>
              <p:custDataLst>
                <p:tags r:id="rId153"/>
              </p:custDataLst>
            </p:nvPr>
          </p:nvSpPr>
          <p:spPr bwMode="auto">
            <a:xfrm>
              <a:off x="10212388" y="5561013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7 h 112"/>
                <a:gd name="T16" fmla="*/ 0 w 629"/>
                <a:gd name="T17" fmla="*/ 67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close/>
                  <a:moveTo>
                    <a:pt x="0" y="45"/>
                  </a:moveTo>
                  <a:lnTo>
                    <a:pt x="629" y="45"/>
                  </a:lnTo>
                  <a:lnTo>
                    <a:pt x="629" y="67"/>
                  </a:lnTo>
                  <a:lnTo>
                    <a:pt x="0" y="67"/>
                  </a:lnTo>
                  <a:lnTo>
                    <a:pt x="0" y="45"/>
                  </a:lnTo>
                  <a:close/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close/>
                  <a:moveTo>
                    <a:pt x="0" y="89"/>
                  </a:moveTo>
                  <a:lnTo>
                    <a:pt x="0" y="8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3" name="Freeform 785"/>
            <p:cNvSpPr>
              <a:spLocks noEditPoints="1"/>
            </p:cNvSpPr>
            <p:nvPr>
              <p:custDataLst>
                <p:tags r:id="rId154"/>
              </p:custDataLst>
            </p:nvPr>
          </p:nvSpPr>
          <p:spPr bwMode="auto">
            <a:xfrm>
              <a:off x="10212388" y="5561013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7 h 112"/>
                <a:gd name="T16" fmla="*/ 0 w 629"/>
                <a:gd name="T17" fmla="*/ 67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moveTo>
                    <a:pt x="0" y="45"/>
                  </a:moveTo>
                  <a:lnTo>
                    <a:pt x="629" y="45"/>
                  </a:lnTo>
                  <a:lnTo>
                    <a:pt x="629" y="67"/>
                  </a:lnTo>
                  <a:lnTo>
                    <a:pt x="0" y="67"/>
                  </a:lnTo>
                  <a:lnTo>
                    <a:pt x="0" y="45"/>
                  </a:lnTo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moveTo>
                    <a:pt x="0" y="89"/>
                  </a:moveTo>
                  <a:lnTo>
                    <a:pt x="0" y="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4" name="Rectangle 786"/>
            <p:cNvSpPr>
              <a:spLocks noChangeArrowheads="1"/>
            </p:cNvSpPr>
            <p:nvPr>
              <p:custDataLst>
                <p:tags r:id="rId155"/>
              </p:custDataLst>
            </p:nvPr>
          </p:nvSpPr>
          <p:spPr bwMode="auto">
            <a:xfrm>
              <a:off x="10583863" y="4576763"/>
              <a:ext cx="481013" cy="112713"/>
            </a:xfrm>
            <a:prstGeom prst="rect">
              <a:avLst/>
            </a:pr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5" name="Rectangle 787"/>
            <p:cNvSpPr>
              <a:spLocks noChangeArrowheads="1"/>
            </p:cNvSpPr>
            <p:nvPr>
              <p:custDataLst>
                <p:tags r:id="rId156"/>
              </p:custDataLst>
            </p:nvPr>
          </p:nvSpPr>
          <p:spPr bwMode="auto">
            <a:xfrm>
              <a:off x="10825163" y="4576763"/>
              <a:ext cx="239713" cy="112713"/>
            </a:xfrm>
            <a:prstGeom prst="rect">
              <a:avLst/>
            </a:prstGeom>
            <a:solidFill>
              <a:srgbClr val="F9AB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6" name="Freeform 788"/>
            <p:cNvSpPr/>
            <p:nvPr>
              <p:custDataLst>
                <p:tags r:id="rId157"/>
              </p:custDataLst>
            </p:nvPr>
          </p:nvSpPr>
          <p:spPr bwMode="auto">
            <a:xfrm>
              <a:off x="5788025" y="2968625"/>
              <a:ext cx="1035050" cy="450850"/>
            </a:xfrm>
            <a:custGeom>
              <a:avLst/>
              <a:gdLst>
                <a:gd name="T0" fmla="*/ 324 w 652"/>
                <a:gd name="T1" fmla="*/ 0 h 284"/>
                <a:gd name="T2" fmla="*/ 0 w 652"/>
                <a:gd name="T3" fmla="*/ 142 h 284"/>
                <a:gd name="T4" fmla="*/ 324 w 652"/>
                <a:gd name="T5" fmla="*/ 284 h 284"/>
                <a:gd name="T6" fmla="*/ 652 w 652"/>
                <a:gd name="T7" fmla="*/ 142 h 284"/>
                <a:gd name="T8" fmla="*/ 324 w 652"/>
                <a:gd name="T9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2" h="284">
                  <a:moveTo>
                    <a:pt x="324" y="0"/>
                  </a:moveTo>
                  <a:lnTo>
                    <a:pt x="0" y="142"/>
                  </a:lnTo>
                  <a:lnTo>
                    <a:pt x="324" y="284"/>
                  </a:lnTo>
                  <a:lnTo>
                    <a:pt x="652" y="14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7" name="Freeform 789"/>
            <p:cNvSpPr/>
            <p:nvPr>
              <p:custDataLst>
                <p:tags r:id="rId158"/>
              </p:custDataLst>
            </p:nvPr>
          </p:nvSpPr>
          <p:spPr bwMode="auto">
            <a:xfrm>
              <a:off x="5929313" y="3255963"/>
              <a:ext cx="373063" cy="449263"/>
            </a:xfrm>
            <a:custGeom>
              <a:avLst/>
              <a:gdLst>
                <a:gd name="T0" fmla="*/ 0 w 235"/>
                <a:gd name="T1" fmla="*/ 0 h 283"/>
                <a:gd name="T2" fmla="*/ 0 w 235"/>
                <a:gd name="T3" fmla="*/ 146 h 283"/>
                <a:gd name="T4" fmla="*/ 235 w 235"/>
                <a:gd name="T5" fmla="*/ 283 h 283"/>
                <a:gd name="T6" fmla="*/ 235 w 235"/>
                <a:gd name="T7" fmla="*/ 283 h 283"/>
                <a:gd name="T8" fmla="*/ 235 w 235"/>
                <a:gd name="T9" fmla="*/ 103 h 283"/>
                <a:gd name="T10" fmla="*/ 0 w 235"/>
                <a:gd name="T11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283">
                  <a:moveTo>
                    <a:pt x="0" y="0"/>
                  </a:moveTo>
                  <a:lnTo>
                    <a:pt x="0" y="146"/>
                  </a:lnTo>
                  <a:lnTo>
                    <a:pt x="235" y="283"/>
                  </a:lnTo>
                  <a:lnTo>
                    <a:pt x="235" y="283"/>
                  </a:lnTo>
                  <a:lnTo>
                    <a:pt x="235" y="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8" name="Freeform 790"/>
            <p:cNvSpPr/>
            <p:nvPr>
              <p:custDataLst>
                <p:tags r:id="rId159"/>
              </p:custDataLst>
            </p:nvPr>
          </p:nvSpPr>
          <p:spPr bwMode="auto">
            <a:xfrm>
              <a:off x="6302375" y="3259138"/>
              <a:ext cx="368300" cy="446088"/>
            </a:xfrm>
            <a:custGeom>
              <a:avLst/>
              <a:gdLst>
                <a:gd name="T0" fmla="*/ 0 w 232"/>
                <a:gd name="T1" fmla="*/ 101 h 281"/>
                <a:gd name="T2" fmla="*/ 0 w 232"/>
                <a:gd name="T3" fmla="*/ 281 h 281"/>
                <a:gd name="T4" fmla="*/ 232 w 232"/>
                <a:gd name="T5" fmla="*/ 139 h 281"/>
                <a:gd name="T6" fmla="*/ 232 w 232"/>
                <a:gd name="T7" fmla="*/ 0 h 281"/>
                <a:gd name="T8" fmla="*/ 0 w 232"/>
                <a:gd name="T9" fmla="*/ 10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281">
                  <a:moveTo>
                    <a:pt x="0" y="101"/>
                  </a:moveTo>
                  <a:lnTo>
                    <a:pt x="0" y="281"/>
                  </a:lnTo>
                  <a:lnTo>
                    <a:pt x="232" y="139"/>
                  </a:lnTo>
                  <a:lnTo>
                    <a:pt x="232" y="0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9" name="Freeform 791"/>
            <p:cNvSpPr/>
            <p:nvPr>
              <p:custDataLst>
                <p:tags r:id="rId160"/>
              </p:custDataLst>
            </p:nvPr>
          </p:nvSpPr>
          <p:spPr bwMode="auto">
            <a:xfrm>
              <a:off x="5788025" y="2968625"/>
              <a:ext cx="814388" cy="301625"/>
            </a:xfrm>
            <a:custGeom>
              <a:avLst/>
              <a:gdLst>
                <a:gd name="T0" fmla="*/ 513 w 513"/>
                <a:gd name="T1" fmla="*/ 82 h 190"/>
                <a:gd name="T2" fmla="*/ 324 w 513"/>
                <a:gd name="T3" fmla="*/ 0 h 190"/>
                <a:gd name="T4" fmla="*/ 0 w 513"/>
                <a:gd name="T5" fmla="*/ 142 h 190"/>
                <a:gd name="T6" fmla="*/ 110 w 513"/>
                <a:gd name="T7" fmla="*/ 190 h 190"/>
                <a:gd name="T8" fmla="*/ 513 w 513"/>
                <a:gd name="T9" fmla="*/ 8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190">
                  <a:moveTo>
                    <a:pt x="513" y="82"/>
                  </a:moveTo>
                  <a:cubicBezTo>
                    <a:pt x="324" y="0"/>
                    <a:pt x="324" y="0"/>
                    <a:pt x="32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10" y="190"/>
                    <a:pt x="110" y="190"/>
                    <a:pt x="110" y="190"/>
                  </a:cubicBezTo>
                  <a:cubicBezTo>
                    <a:pt x="229" y="110"/>
                    <a:pt x="371" y="72"/>
                    <a:pt x="513" y="82"/>
                  </a:cubicBez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0" name="Freeform 792"/>
            <p:cNvSpPr/>
            <p:nvPr>
              <p:custDataLst>
                <p:tags r:id="rId161"/>
              </p:custDataLst>
            </p:nvPr>
          </p:nvSpPr>
          <p:spPr bwMode="auto">
            <a:xfrm>
              <a:off x="6300788" y="3157538"/>
              <a:ext cx="323850" cy="198438"/>
            </a:xfrm>
            <a:custGeom>
              <a:avLst/>
              <a:gdLst>
                <a:gd name="T0" fmla="*/ 199 w 204"/>
                <a:gd name="T1" fmla="*/ 125 h 125"/>
                <a:gd name="T2" fmla="*/ 194 w 204"/>
                <a:gd name="T3" fmla="*/ 120 h 125"/>
                <a:gd name="T4" fmla="*/ 194 w 204"/>
                <a:gd name="T5" fmla="*/ 71 h 125"/>
                <a:gd name="T6" fmla="*/ 4 w 204"/>
                <a:gd name="T7" fmla="*/ 10 h 125"/>
                <a:gd name="T8" fmla="*/ 1 w 204"/>
                <a:gd name="T9" fmla="*/ 4 h 125"/>
                <a:gd name="T10" fmla="*/ 7 w 204"/>
                <a:gd name="T11" fmla="*/ 1 h 125"/>
                <a:gd name="T12" fmla="*/ 201 w 204"/>
                <a:gd name="T13" fmla="*/ 62 h 125"/>
                <a:gd name="T14" fmla="*/ 204 w 204"/>
                <a:gd name="T15" fmla="*/ 67 h 125"/>
                <a:gd name="T16" fmla="*/ 204 w 204"/>
                <a:gd name="T17" fmla="*/ 120 h 125"/>
                <a:gd name="T18" fmla="*/ 199 w 204"/>
                <a:gd name="T19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" h="125">
                  <a:moveTo>
                    <a:pt x="199" y="125"/>
                  </a:moveTo>
                  <a:cubicBezTo>
                    <a:pt x="196" y="125"/>
                    <a:pt x="194" y="123"/>
                    <a:pt x="194" y="120"/>
                  </a:cubicBezTo>
                  <a:cubicBezTo>
                    <a:pt x="194" y="71"/>
                    <a:pt x="194" y="71"/>
                    <a:pt x="194" y="7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1"/>
                    <a:pt x="5" y="0"/>
                    <a:pt x="7" y="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3" y="63"/>
                    <a:pt x="204" y="65"/>
                    <a:pt x="204" y="67"/>
                  </a:cubicBezTo>
                  <a:cubicBezTo>
                    <a:pt x="204" y="120"/>
                    <a:pt x="204" y="120"/>
                    <a:pt x="204" y="120"/>
                  </a:cubicBezTo>
                  <a:cubicBezTo>
                    <a:pt x="204" y="123"/>
                    <a:pt x="202" y="125"/>
                    <a:pt x="199" y="125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1" name="Freeform 793"/>
            <p:cNvSpPr/>
            <p:nvPr>
              <p:custDataLst>
                <p:tags r:id="rId162"/>
              </p:custDataLst>
            </p:nvPr>
          </p:nvSpPr>
          <p:spPr bwMode="auto">
            <a:xfrm>
              <a:off x="6589713" y="3336925"/>
              <a:ext cx="53975" cy="114300"/>
            </a:xfrm>
            <a:custGeom>
              <a:avLst/>
              <a:gdLst>
                <a:gd name="T0" fmla="*/ 17 w 34"/>
                <a:gd name="T1" fmla="*/ 0 h 72"/>
                <a:gd name="T2" fmla="*/ 0 w 34"/>
                <a:gd name="T3" fmla="*/ 17 h 72"/>
                <a:gd name="T4" fmla="*/ 0 w 34"/>
                <a:gd name="T5" fmla="*/ 22 h 72"/>
                <a:gd name="T6" fmla="*/ 0 w 34"/>
                <a:gd name="T7" fmla="*/ 72 h 72"/>
                <a:gd name="T8" fmla="*/ 34 w 34"/>
                <a:gd name="T9" fmla="*/ 72 h 72"/>
                <a:gd name="T10" fmla="*/ 34 w 34"/>
                <a:gd name="T11" fmla="*/ 22 h 72"/>
                <a:gd name="T12" fmla="*/ 34 w 34"/>
                <a:gd name="T13" fmla="*/ 17 h 72"/>
                <a:gd name="T14" fmla="*/ 17 w 34"/>
                <a:gd name="T1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72">
                  <a:moveTo>
                    <a:pt x="17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7" y="0"/>
                    <a:pt x="17" y="0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2" name="Freeform 794"/>
            <p:cNvSpPr/>
            <p:nvPr>
              <p:custDataLst>
                <p:tags r:id="rId163"/>
              </p:custDataLst>
            </p:nvPr>
          </p:nvSpPr>
          <p:spPr bwMode="auto">
            <a:xfrm>
              <a:off x="6596063" y="3454400"/>
              <a:ext cx="41275" cy="15875"/>
            </a:xfrm>
            <a:custGeom>
              <a:avLst/>
              <a:gdLst>
                <a:gd name="T0" fmla="*/ 0 w 26"/>
                <a:gd name="T1" fmla="*/ 5 h 10"/>
                <a:gd name="T2" fmla="*/ 0 w 26"/>
                <a:gd name="T3" fmla="*/ 10 h 10"/>
                <a:gd name="T4" fmla="*/ 26 w 26"/>
                <a:gd name="T5" fmla="*/ 10 h 10"/>
                <a:gd name="T6" fmla="*/ 26 w 26"/>
                <a:gd name="T7" fmla="*/ 5 h 10"/>
                <a:gd name="T8" fmla="*/ 25 w 26"/>
                <a:gd name="T9" fmla="*/ 0 h 10"/>
                <a:gd name="T10" fmla="*/ 1 w 26"/>
                <a:gd name="T11" fmla="*/ 0 h 10"/>
                <a:gd name="T12" fmla="*/ 0 w 26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0">
                  <a:moveTo>
                    <a:pt x="0" y="5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4"/>
                    <a:pt x="25" y="2"/>
                    <a:pt x="2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"/>
                    <a:pt x="0" y="4"/>
                    <a:pt x="0" y="5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3" name="Freeform 795"/>
            <p:cNvSpPr/>
            <p:nvPr>
              <p:custDataLst>
                <p:tags r:id="rId164"/>
              </p:custDataLst>
            </p:nvPr>
          </p:nvSpPr>
          <p:spPr bwMode="auto">
            <a:xfrm>
              <a:off x="6597650" y="3451225"/>
              <a:ext cx="38100" cy="3175"/>
            </a:xfrm>
            <a:custGeom>
              <a:avLst/>
              <a:gdLst>
                <a:gd name="T0" fmla="*/ 1 w 24"/>
                <a:gd name="T1" fmla="*/ 0 h 2"/>
                <a:gd name="T2" fmla="*/ 0 w 24"/>
                <a:gd name="T3" fmla="*/ 2 h 2"/>
                <a:gd name="T4" fmla="*/ 24 w 24"/>
                <a:gd name="T5" fmla="*/ 2 h 2"/>
                <a:gd name="T6" fmla="*/ 24 w 24"/>
                <a:gd name="T7" fmla="*/ 0 h 2"/>
                <a:gd name="T8" fmla="*/ 1 w 2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">
                  <a:moveTo>
                    <a:pt x="1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1"/>
                    <a:pt x="24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9C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4" name="Freeform 796"/>
            <p:cNvSpPr/>
            <p:nvPr>
              <p:custDataLst>
                <p:tags r:id="rId165"/>
              </p:custDataLst>
            </p:nvPr>
          </p:nvSpPr>
          <p:spPr bwMode="auto">
            <a:xfrm>
              <a:off x="6261100" y="3136900"/>
              <a:ext cx="88900" cy="57150"/>
            </a:xfrm>
            <a:custGeom>
              <a:avLst/>
              <a:gdLst>
                <a:gd name="T0" fmla="*/ 56 w 56"/>
                <a:gd name="T1" fmla="*/ 28 h 36"/>
                <a:gd name="T2" fmla="*/ 28 w 56"/>
                <a:gd name="T3" fmla="*/ 0 h 36"/>
                <a:gd name="T4" fmla="*/ 0 w 56"/>
                <a:gd name="T5" fmla="*/ 28 h 36"/>
                <a:gd name="T6" fmla="*/ 0 w 56"/>
                <a:gd name="T7" fmla="*/ 36 h 36"/>
                <a:gd name="T8" fmla="*/ 56 w 56"/>
                <a:gd name="T9" fmla="*/ 36 h 36"/>
                <a:gd name="T10" fmla="*/ 56 w 56"/>
                <a:gd name="T11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36">
                  <a:moveTo>
                    <a:pt x="56" y="28"/>
                  </a:moveTo>
                  <a:cubicBezTo>
                    <a:pt x="56" y="13"/>
                    <a:pt x="44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56" y="36"/>
                    <a:pt x="56" y="36"/>
                    <a:pt x="56" y="36"/>
                  </a:cubicBezTo>
                  <a:lnTo>
                    <a:pt x="56" y="28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1"/>
            <p:custDataLst>
              <p:tags r:id="rId16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2"/>
            <p:custDataLst>
              <p:tags r:id="rId16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3"/>
            <p:custDataLst>
              <p:tags r:id="rId168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72" name="标题 1"/>
          <p:cNvSpPr>
            <a:spLocks noGrp="1"/>
          </p:cNvSpPr>
          <p:nvPr>
            <p:ph type="title" hasCustomPrompt="1"/>
            <p:custDataLst>
              <p:tags r:id="rId169"/>
            </p:custDataLst>
          </p:nvPr>
        </p:nvSpPr>
        <p:spPr>
          <a:xfrm>
            <a:off x="3375008" y="3881453"/>
            <a:ext cx="5441985" cy="1028699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173" name="文本占位符 3"/>
          <p:cNvSpPr>
            <a:spLocks noGrp="1"/>
          </p:cNvSpPr>
          <p:nvPr>
            <p:ph type="body" sz="quarter" idx="10" hasCustomPrompt="1"/>
            <p:custDataLst>
              <p:tags r:id="rId170"/>
            </p:custDataLst>
          </p:nvPr>
        </p:nvSpPr>
        <p:spPr>
          <a:xfrm>
            <a:off x="3374999" y="4965707"/>
            <a:ext cx="5441985" cy="45402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" name="KSO_TEMPLATE" hidden="1"/>
          <p:cNvSpPr/>
          <p:nvPr>
            <p:custDataLst>
              <p:tags r:id="rId17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1196975"/>
            <a:ext cx="10943167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2422525"/>
            <a:ext cx="10949517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98182F0-CF90-4D8B-A51C-796537115A5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90204" pitchFamily="34" charset="0"/>
                <a:ea typeface="宋体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3831447-C893-4FB7-A405-85B25DF4EE9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90204" pitchFamily="34" charset="0"/>
                <a:ea typeface="宋体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3831447-C893-4FB7-A405-85B25DF4EE9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90204" pitchFamily="34" charset="0"/>
                <a:ea typeface="宋体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342997" y="318150"/>
            <a:ext cx="11506005" cy="6221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1" name="组合 350"/>
          <p:cNvGrpSpPr/>
          <p:nvPr>
            <p:custDataLst>
              <p:tags r:id="rId3"/>
            </p:custDataLst>
          </p:nvPr>
        </p:nvGrpSpPr>
        <p:grpSpPr>
          <a:xfrm rot="5913947">
            <a:off x="67954" y="66627"/>
            <a:ext cx="975990" cy="977432"/>
            <a:chOff x="5703964" y="1796256"/>
            <a:chExt cx="485799" cy="486517"/>
          </a:xfrm>
        </p:grpSpPr>
        <p:sp>
          <p:nvSpPr>
            <p:cNvPr id="324" name="Freeform 773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5729042" y="1822051"/>
              <a:ext cx="460721" cy="460722"/>
            </a:xfrm>
            <a:custGeom>
              <a:avLst/>
              <a:gdLst>
                <a:gd name="T0" fmla="*/ 4 w 643"/>
                <a:gd name="T1" fmla="*/ 534 h 643"/>
                <a:gd name="T2" fmla="*/ 9 w 643"/>
                <a:gd name="T3" fmla="*/ 561 h 643"/>
                <a:gd name="T4" fmla="*/ 20 w 643"/>
                <a:gd name="T5" fmla="*/ 573 h 643"/>
                <a:gd name="T6" fmla="*/ 267 w 643"/>
                <a:gd name="T7" fmla="*/ 267 h 643"/>
                <a:gd name="T8" fmla="*/ 573 w 643"/>
                <a:gd name="T9" fmla="*/ 20 h 643"/>
                <a:gd name="T10" fmla="*/ 562 w 643"/>
                <a:gd name="T11" fmla="*/ 8 h 643"/>
                <a:gd name="T12" fmla="*/ 535 w 643"/>
                <a:gd name="T13" fmla="*/ 3 h 643"/>
                <a:gd name="T14" fmla="*/ 139 w 643"/>
                <a:gd name="T15" fmla="*/ 139 h 643"/>
                <a:gd name="T16" fmla="*/ 4 w 643"/>
                <a:gd name="T17" fmla="*/ 534 h 643"/>
                <a:gd name="T18" fmla="*/ 391 w 643"/>
                <a:gd name="T19" fmla="*/ 617 h 643"/>
                <a:gd name="T20" fmla="*/ 398 w 643"/>
                <a:gd name="T21" fmla="*/ 634 h 643"/>
                <a:gd name="T22" fmla="*/ 407 w 643"/>
                <a:gd name="T23" fmla="*/ 643 h 643"/>
                <a:gd name="T24" fmla="*/ 502 w 643"/>
                <a:gd name="T25" fmla="*/ 502 h 643"/>
                <a:gd name="T26" fmla="*/ 643 w 643"/>
                <a:gd name="T27" fmla="*/ 407 h 643"/>
                <a:gd name="T28" fmla="*/ 634 w 643"/>
                <a:gd name="T29" fmla="*/ 398 h 643"/>
                <a:gd name="T30" fmla="*/ 617 w 643"/>
                <a:gd name="T31" fmla="*/ 390 h 643"/>
                <a:gd name="T32" fmla="*/ 422 w 643"/>
                <a:gd name="T33" fmla="*/ 422 h 643"/>
                <a:gd name="T34" fmla="*/ 391 w 643"/>
                <a:gd name="T35" fmla="*/ 617 h 643"/>
                <a:gd name="T36" fmla="*/ 422 w 643"/>
                <a:gd name="T37" fmla="*/ 422 h 643"/>
                <a:gd name="T38" fmla="*/ 422 w 643"/>
                <a:gd name="T39" fmla="*/ 422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43" h="643">
                  <a:moveTo>
                    <a:pt x="4" y="534"/>
                  </a:moveTo>
                  <a:cubicBezTo>
                    <a:pt x="0" y="545"/>
                    <a:pt x="2" y="555"/>
                    <a:pt x="9" y="561"/>
                  </a:cubicBezTo>
                  <a:cubicBezTo>
                    <a:pt x="20" y="573"/>
                    <a:pt x="20" y="573"/>
                    <a:pt x="20" y="573"/>
                  </a:cubicBezTo>
                  <a:cubicBezTo>
                    <a:pt x="20" y="573"/>
                    <a:pt x="152" y="383"/>
                    <a:pt x="267" y="267"/>
                  </a:cubicBezTo>
                  <a:cubicBezTo>
                    <a:pt x="413" y="121"/>
                    <a:pt x="573" y="20"/>
                    <a:pt x="573" y="20"/>
                  </a:cubicBezTo>
                  <a:cubicBezTo>
                    <a:pt x="562" y="8"/>
                    <a:pt x="562" y="8"/>
                    <a:pt x="562" y="8"/>
                  </a:cubicBezTo>
                  <a:cubicBezTo>
                    <a:pt x="555" y="2"/>
                    <a:pt x="545" y="0"/>
                    <a:pt x="535" y="3"/>
                  </a:cubicBezTo>
                  <a:cubicBezTo>
                    <a:pt x="139" y="139"/>
                    <a:pt x="139" y="139"/>
                    <a:pt x="139" y="139"/>
                  </a:cubicBezTo>
                  <a:lnTo>
                    <a:pt x="4" y="534"/>
                  </a:lnTo>
                  <a:close/>
                  <a:moveTo>
                    <a:pt x="391" y="617"/>
                  </a:moveTo>
                  <a:cubicBezTo>
                    <a:pt x="390" y="622"/>
                    <a:pt x="393" y="629"/>
                    <a:pt x="398" y="634"/>
                  </a:cubicBezTo>
                  <a:cubicBezTo>
                    <a:pt x="407" y="643"/>
                    <a:pt x="407" y="643"/>
                    <a:pt x="407" y="643"/>
                  </a:cubicBezTo>
                  <a:cubicBezTo>
                    <a:pt x="407" y="643"/>
                    <a:pt x="453" y="551"/>
                    <a:pt x="502" y="502"/>
                  </a:cubicBezTo>
                  <a:cubicBezTo>
                    <a:pt x="565" y="440"/>
                    <a:pt x="643" y="407"/>
                    <a:pt x="643" y="407"/>
                  </a:cubicBezTo>
                  <a:cubicBezTo>
                    <a:pt x="634" y="398"/>
                    <a:pt x="634" y="398"/>
                    <a:pt x="634" y="398"/>
                  </a:cubicBezTo>
                  <a:cubicBezTo>
                    <a:pt x="629" y="393"/>
                    <a:pt x="623" y="390"/>
                    <a:pt x="617" y="390"/>
                  </a:cubicBezTo>
                  <a:cubicBezTo>
                    <a:pt x="422" y="422"/>
                    <a:pt x="422" y="422"/>
                    <a:pt x="422" y="422"/>
                  </a:cubicBezTo>
                  <a:lnTo>
                    <a:pt x="391" y="617"/>
                  </a:lnTo>
                  <a:close/>
                  <a:moveTo>
                    <a:pt x="422" y="422"/>
                  </a:moveTo>
                  <a:cubicBezTo>
                    <a:pt x="422" y="422"/>
                    <a:pt x="422" y="422"/>
                    <a:pt x="422" y="422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5" name="Freeform 774"/>
            <p:cNvSpPr>
              <a:spLocks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5729042" y="1921646"/>
              <a:ext cx="359692" cy="360409"/>
            </a:xfrm>
            <a:custGeom>
              <a:avLst/>
              <a:gdLst>
                <a:gd name="T0" fmla="*/ 4 w 502"/>
                <a:gd name="T1" fmla="*/ 395 h 503"/>
                <a:gd name="T2" fmla="*/ 9 w 502"/>
                <a:gd name="T3" fmla="*/ 422 h 503"/>
                <a:gd name="T4" fmla="*/ 20 w 502"/>
                <a:gd name="T5" fmla="*/ 434 h 503"/>
                <a:gd name="T6" fmla="*/ 267 w 502"/>
                <a:gd name="T7" fmla="*/ 128 h 503"/>
                <a:gd name="T8" fmla="*/ 139 w 502"/>
                <a:gd name="T9" fmla="*/ 0 h 503"/>
                <a:gd name="T10" fmla="*/ 4 w 502"/>
                <a:gd name="T11" fmla="*/ 395 h 503"/>
                <a:gd name="T12" fmla="*/ 391 w 502"/>
                <a:gd name="T13" fmla="*/ 478 h 503"/>
                <a:gd name="T14" fmla="*/ 398 w 502"/>
                <a:gd name="T15" fmla="*/ 495 h 503"/>
                <a:gd name="T16" fmla="*/ 407 w 502"/>
                <a:gd name="T17" fmla="*/ 503 h 503"/>
                <a:gd name="T18" fmla="*/ 502 w 502"/>
                <a:gd name="T19" fmla="*/ 363 h 503"/>
                <a:gd name="T20" fmla="*/ 422 w 502"/>
                <a:gd name="T21" fmla="*/ 283 h 503"/>
                <a:gd name="T22" fmla="*/ 391 w 502"/>
                <a:gd name="T23" fmla="*/ 478 h 503"/>
                <a:gd name="T24" fmla="*/ 391 w 502"/>
                <a:gd name="T25" fmla="*/ 478 h 503"/>
                <a:gd name="T26" fmla="*/ 391 w 502"/>
                <a:gd name="T27" fmla="*/ 478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2" h="503">
                  <a:moveTo>
                    <a:pt x="4" y="395"/>
                  </a:moveTo>
                  <a:cubicBezTo>
                    <a:pt x="0" y="406"/>
                    <a:pt x="2" y="416"/>
                    <a:pt x="9" y="422"/>
                  </a:cubicBezTo>
                  <a:cubicBezTo>
                    <a:pt x="20" y="434"/>
                    <a:pt x="20" y="434"/>
                    <a:pt x="20" y="434"/>
                  </a:cubicBezTo>
                  <a:cubicBezTo>
                    <a:pt x="20" y="434"/>
                    <a:pt x="152" y="244"/>
                    <a:pt x="267" y="12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4" y="395"/>
                    <a:pt x="4" y="395"/>
                    <a:pt x="4" y="395"/>
                  </a:cubicBezTo>
                  <a:close/>
                  <a:moveTo>
                    <a:pt x="391" y="478"/>
                  </a:moveTo>
                  <a:cubicBezTo>
                    <a:pt x="390" y="483"/>
                    <a:pt x="393" y="490"/>
                    <a:pt x="398" y="495"/>
                  </a:cubicBezTo>
                  <a:cubicBezTo>
                    <a:pt x="407" y="503"/>
                    <a:pt x="407" y="503"/>
                    <a:pt x="407" y="503"/>
                  </a:cubicBezTo>
                  <a:cubicBezTo>
                    <a:pt x="407" y="503"/>
                    <a:pt x="453" y="412"/>
                    <a:pt x="502" y="363"/>
                  </a:cubicBezTo>
                  <a:cubicBezTo>
                    <a:pt x="422" y="283"/>
                    <a:pt x="422" y="283"/>
                    <a:pt x="422" y="283"/>
                  </a:cubicBezTo>
                  <a:cubicBezTo>
                    <a:pt x="391" y="478"/>
                    <a:pt x="391" y="478"/>
                    <a:pt x="391" y="478"/>
                  </a:cubicBezTo>
                  <a:close/>
                  <a:moveTo>
                    <a:pt x="391" y="478"/>
                  </a:moveTo>
                  <a:cubicBezTo>
                    <a:pt x="391" y="478"/>
                    <a:pt x="391" y="478"/>
                    <a:pt x="391" y="478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6" name="Freeform 775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5703964" y="1796256"/>
              <a:ext cx="475052" cy="475768"/>
            </a:xfrm>
            <a:custGeom>
              <a:avLst/>
              <a:gdLst>
                <a:gd name="T0" fmla="*/ 86 w 663"/>
                <a:gd name="T1" fmla="*/ 189 h 664"/>
                <a:gd name="T2" fmla="*/ 28 w 663"/>
                <a:gd name="T3" fmla="*/ 29 h 664"/>
                <a:gd name="T4" fmla="*/ 188 w 663"/>
                <a:gd name="T5" fmla="*/ 87 h 664"/>
                <a:gd name="T6" fmla="*/ 480 w 663"/>
                <a:gd name="T7" fmla="*/ 378 h 664"/>
                <a:gd name="T8" fmla="*/ 635 w 663"/>
                <a:gd name="T9" fmla="*/ 636 h 664"/>
                <a:gd name="T10" fmla="*/ 378 w 663"/>
                <a:gd name="T11" fmla="*/ 480 h 664"/>
                <a:gd name="T12" fmla="*/ 86 w 663"/>
                <a:gd name="T13" fmla="*/ 189 h 664"/>
                <a:gd name="T14" fmla="*/ 86 w 663"/>
                <a:gd name="T15" fmla="*/ 189 h 664"/>
                <a:gd name="T16" fmla="*/ 86 w 663"/>
                <a:gd name="T17" fmla="*/ 189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3" h="664">
                  <a:moveTo>
                    <a:pt x="86" y="189"/>
                  </a:moveTo>
                  <a:cubicBezTo>
                    <a:pt x="58" y="161"/>
                    <a:pt x="0" y="57"/>
                    <a:pt x="28" y="29"/>
                  </a:cubicBezTo>
                  <a:cubicBezTo>
                    <a:pt x="56" y="0"/>
                    <a:pt x="160" y="59"/>
                    <a:pt x="188" y="87"/>
                  </a:cubicBezTo>
                  <a:cubicBezTo>
                    <a:pt x="480" y="378"/>
                    <a:pt x="480" y="378"/>
                    <a:pt x="480" y="378"/>
                  </a:cubicBezTo>
                  <a:cubicBezTo>
                    <a:pt x="508" y="406"/>
                    <a:pt x="663" y="608"/>
                    <a:pt x="635" y="636"/>
                  </a:cubicBezTo>
                  <a:cubicBezTo>
                    <a:pt x="607" y="664"/>
                    <a:pt x="406" y="508"/>
                    <a:pt x="378" y="480"/>
                  </a:cubicBezTo>
                  <a:cubicBezTo>
                    <a:pt x="86" y="189"/>
                    <a:pt x="86" y="189"/>
                    <a:pt x="86" y="189"/>
                  </a:cubicBezTo>
                  <a:close/>
                  <a:moveTo>
                    <a:pt x="86" y="189"/>
                  </a:moveTo>
                  <a:cubicBezTo>
                    <a:pt x="86" y="189"/>
                    <a:pt x="86" y="189"/>
                    <a:pt x="86" y="189"/>
                  </a:cubicBezTo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7" name="Freeform 776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5739790" y="1832798"/>
              <a:ext cx="64487" cy="64487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close/>
                  <a:moveTo>
                    <a:pt x="32" y="90"/>
                  </a:moveTo>
                  <a:lnTo>
                    <a:pt x="32" y="90"/>
                  </a:lnTo>
                  <a:close/>
                </a:path>
              </a:pathLst>
            </a:cu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8" name="Freeform 777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5739790" y="1832798"/>
              <a:ext cx="64487" cy="64487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moveTo>
                    <a:pt x="32" y="90"/>
                  </a:moveTo>
                  <a:lnTo>
                    <a:pt x="32" y="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9" name="Freeform 778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5739790" y="1846412"/>
              <a:ext cx="43708" cy="5087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close/>
                  <a:moveTo>
                    <a:pt x="61" y="42"/>
                  </a:moveTo>
                  <a:lnTo>
                    <a:pt x="61" y="42"/>
                  </a:lnTo>
                  <a:close/>
                </a:path>
              </a:pathLst>
            </a:custGeom>
            <a:solidFill>
              <a:srgbClr val="FFB1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0" name="Freeform 779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5739790" y="1846412"/>
              <a:ext cx="43708" cy="5087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moveTo>
                    <a:pt x="61" y="42"/>
                  </a:moveTo>
                  <a:lnTo>
                    <a:pt x="61" y="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>
            <p:custDataLst>
              <p:tags r:id="rId11"/>
            </p:custDataLst>
          </p:nvPr>
        </p:nvGrpSpPr>
        <p:grpSpPr>
          <a:xfrm>
            <a:off x="9764485" y="5398397"/>
            <a:ext cx="2312833" cy="1461190"/>
            <a:chOff x="5208588" y="2547938"/>
            <a:chExt cx="6824663" cy="4311650"/>
          </a:xfrm>
        </p:grpSpPr>
        <p:sp>
          <p:nvSpPr>
            <p:cNvPr id="9" name="Rectangle 628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11280775" y="5934075"/>
              <a:ext cx="314325" cy="925513"/>
            </a:xfrm>
            <a:prstGeom prst="rect">
              <a:avLst/>
            </a:prstGeom>
            <a:solidFill>
              <a:srgbClr val="7C6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Rectangle 629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5646738" y="5921375"/>
              <a:ext cx="314325" cy="938213"/>
            </a:xfrm>
            <a:prstGeom prst="rect">
              <a:avLst/>
            </a:prstGeom>
            <a:solidFill>
              <a:srgbClr val="7C6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Rectangle 630"/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5646738" y="5921375"/>
              <a:ext cx="314325" cy="204788"/>
            </a:xfrm>
            <a:prstGeom prst="rect">
              <a:avLst/>
            </a:prstGeom>
            <a:solidFill>
              <a:srgbClr val="5B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Rectangle 631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11280775" y="5921375"/>
              <a:ext cx="314325" cy="204788"/>
            </a:xfrm>
            <a:prstGeom prst="rect">
              <a:avLst/>
            </a:prstGeom>
            <a:solidFill>
              <a:srgbClr val="5B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632"/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5208588" y="5824538"/>
              <a:ext cx="6824663" cy="193675"/>
            </a:xfrm>
            <a:prstGeom prst="rect">
              <a:avLst/>
            </a:prstGeom>
            <a:solidFill>
              <a:srgbClr val="AA8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Rectangle 633"/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5208588" y="5921375"/>
              <a:ext cx="6824663" cy="96838"/>
            </a:xfrm>
            <a:prstGeom prst="rect">
              <a:avLst/>
            </a:prstGeom>
            <a:solidFill>
              <a:srgbClr val="7C6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634"/>
            <p:cNvSpPr>
              <a:spLocks noEditPoints="1"/>
            </p:cNvSpPr>
            <p:nvPr>
              <p:custDataLst>
                <p:tags r:id="rId18"/>
              </p:custDataLst>
            </p:nvPr>
          </p:nvSpPr>
          <p:spPr bwMode="auto">
            <a:xfrm>
              <a:off x="6383338" y="3911600"/>
              <a:ext cx="1917700" cy="1912938"/>
            </a:xfrm>
            <a:custGeom>
              <a:avLst/>
              <a:gdLst>
                <a:gd name="T0" fmla="*/ 1208 w 1208"/>
                <a:gd name="T1" fmla="*/ 1205 h 1205"/>
                <a:gd name="T2" fmla="*/ 0 w 1208"/>
                <a:gd name="T3" fmla="*/ 1205 h 1205"/>
                <a:gd name="T4" fmla="*/ 0 w 1208"/>
                <a:gd name="T5" fmla="*/ 362 h 1205"/>
                <a:gd name="T6" fmla="*/ 604 w 1208"/>
                <a:gd name="T7" fmla="*/ 0 h 1205"/>
                <a:gd name="T8" fmla="*/ 1208 w 1208"/>
                <a:gd name="T9" fmla="*/ 362 h 1205"/>
                <a:gd name="T10" fmla="*/ 1208 w 1208"/>
                <a:gd name="T11" fmla="*/ 1205 h 1205"/>
                <a:gd name="T12" fmla="*/ 1208 w 1208"/>
                <a:gd name="T13" fmla="*/ 1205 h 1205"/>
                <a:gd name="T14" fmla="*/ 1208 w 1208"/>
                <a:gd name="T15" fmla="*/ 1205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8" h="1205">
                  <a:moveTo>
                    <a:pt x="1208" y="1205"/>
                  </a:moveTo>
                  <a:lnTo>
                    <a:pt x="0" y="1205"/>
                  </a:lnTo>
                  <a:lnTo>
                    <a:pt x="0" y="362"/>
                  </a:lnTo>
                  <a:lnTo>
                    <a:pt x="604" y="0"/>
                  </a:lnTo>
                  <a:lnTo>
                    <a:pt x="1208" y="362"/>
                  </a:lnTo>
                  <a:lnTo>
                    <a:pt x="1208" y="1205"/>
                  </a:lnTo>
                  <a:close/>
                  <a:moveTo>
                    <a:pt x="1208" y="1205"/>
                  </a:moveTo>
                  <a:lnTo>
                    <a:pt x="1208" y="1205"/>
                  </a:lnTo>
                  <a:close/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635"/>
            <p:cNvSpPr>
              <a:spLocks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6383338" y="3911600"/>
              <a:ext cx="1917700" cy="1912938"/>
            </a:xfrm>
            <a:custGeom>
              <a:avLst/>
              <a:gdLst>
                <a:gd name="T0" fmla="*/ 1208 w 1208"/>
                <a:gd name="T1" fmla="*/ 1205 h 1205"/>
                <a:gd name="T2" fmla="*/ 0 w 1208"/>
                <a:gd name="T3" fmla="*/ 1205 h 1205"/>
                <a:gd name="T4" fmla="*/ 0 w 1208"/>
                <a:gd name="T5" fmla="*/ 362 h 1205"/>
                <a:gd name="T6" fmla="*/ 604 w 1208"/>
                <a:gd name="T7" fmla="*/ 0 h 1205"/>
                <a:gd name="T8" fmla="*/ 1208 w 1208"/>
                <a:gd name="T9" fmla="*/ 362 h 1205"/>
                <a:gd name="T10" fmla="*/ 1208 w 1208"/>
                <a:gd name="T11" fmla="*/ 1205 h 1205"/>
                <a:gd name="T12" fmla="*/ 1208 w 1208"/>
                <a:gd name="T13" fmla="*/ 1205 h 1205"/>
                <a:gd name="T14" fmla="*/ 1208 w 1208"/>
                <a:gd name="T15" fmla="*/ 1205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8" h="1205">
                  <a:moveTo>
                    <a:pt x="1208" y="1205"/>
                  </a:moveTo>
                  <a:lnTo>
                    <a:pt x="0" y="1205"/>
                  </a:lnTo>
                  <a:lnTo>
                    <a:pt x="0" y="362"/>
                  </a:lnTo>
                  <a:lnTo>
                    <a:pt x="604" y="0"/>
                  </a:lnTo>
                  <a:lnTo>
                    <a:pt x="1208" y="362"/>
                  </a:lnTo>
                  <a:lnTo>
                    <a:pt x="1208" y="1205"/>
                  </a:lnTo>
                  <a:moveTo>
                    <a:pt x="1208" y="1205"/>
                  </a:moveTo>
                  <a:lnTo>
                    <a:pt x="1208" y="120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Rectangle 636"/>
            <p:cNvSpPr>
              <a:spLocks noChangeArrowheads="1"/>
            </p:cNvSpPr>
            <p:nvPr>
              <p:custDataLst>
                <p:tags r:id="rId20"/>
              </p:custDataLst>
            </p:nvPr>
          </p:nvSpPr>
          <p:spPr bwMode="auto">
            <a:xfrm>
              <a:off x="6750050" y="4295775"/>
              <a:ext cx="1223963" cy="12255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637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6383338" y="4486275"/>
              <a:ext cx="1917700" cy="1338263"/>
            </a:xfrm>
            <a:custGeom>
              <a:avLst/>
              <a:gdLst>
                <a:gd name="T0" fmla="*/ 557 w 1208"/>
                <a:gd name="T1" fmla="*/ 422 h 843"/>
                <a:gd name="T2" fmla="*/ 0 w 1208"/>
                <a:gd name="T3" fmla="*/ 843 h 843"/>
                <a:gd name="T4" fmla="*/ 0 w 1208"/>
                <a:gd name="T5" fmla="*/ 0 h 843"/>
                <a:gd name="T6" fmla="*/ 557 w 1208"/>
                <a:gd name="T7" fmla="*/ 422 h 843"/>
                <a:gd name="T8" fmla="*/ 652 w 1208"/>
                <a:gd name="T9" fmla="*/ 422 h 843"/>
                <a:gd name="T10" fmla="*/ 1208 w 1208"/>
                <a:gd name="T11" fmla="*/ 843 h 843"/>
                <a:gd name="T12" fmla="*/ 1208 w 1208"/>
                <a:gd name="T13" fmla="*/ 0 h 843"/>
                <a:gd name="T14" fmla="*/ 652 w 1208"/>
                <a:gd name="T15" fmla="*/ 422 h 843"/>
                <a:gd name="T16" fmla="*/ 652 w 1208"/>
                <a:gd name="T17" fmla="*/ 422 h 843"/>
                <a:gd name="T18" fmla="*/ 652 w 1208"/>
                <a:gd name="T19" fmla="*/ 422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8" h="843">
                  <a:moveTo>
                    <a:pt x="557" y="422"/>
                  </a:moveTo>
                  <a:lnTo>
                    <a:pt x="0" y="843"/>
                  </a:lnTo>
                  <a:lnTo>
                    <a:pt x="0" y="0"/>
                  </a:lnTo>
                  <a:lnTo>
                    <a:pt x="557" y="422"/>
                  </a:lnTo>
                  <a:close/>
                  <a:moveTo>
                    <a:pt x="652" y="422"/>
                  </a:moveTo>
                  <a:lnTo>
                    <a:pt x="1208" y="843"/>
                  </a:lnTo>
                  <a:lnTo>
                    <a:pt x="1208" y="0"/>
                  </a:lnTo>
                  <a:lnTo>
                    <a:pt x="652" y="422"/>
                  </a:lnTo>
                  <a:close/>
                  <a:moveTo>
                    <a:pt x="652" y="422"/>
                  </a:moveTo>
                  <a:lnTo>
                    <a:pt x="652" y="422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638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6383338" y="4486275"/>
              <a:ext cx="1917700" cy="1338263"/>
            </a:xfrm>
            <a:custGeom>
              <a:avLst/>
              <a:gdLst>
                <a:gd name="T0" fmla="*/ 557 w 1208"/>
                <a:gd name="T1" fmla="*/ 422 h 843"/>
                <a:gd name="T2" fmla="*/ 0 w 1208"/>
                <a:gd name="T3" fmla="*/ 843 h 843"/>
                <a:gd name="T4" fmla="*/ 0 w 1208"/>
                <a:gd name="T5" fmla="*/ 0 h 843"/>
                <a:gd name="T6" fmla="*/ 557 w 1208"/>
                <a:gd name="T7" fmla="*/ 422 h 843"/>
                <a:gd name="T8" fmla="*/ 652 w 1208"/>
                <a:gd name="T9" fmla="*/ 422 h 843"/>
                <a:gd name="T10" fmla="*/ 1208 w 1208"/>
                <a:gd name="T11" fmla="*/ 843 h 843"/>
                <a:gd name="T12" fmla="*/ 1208 w 1208"/>
                <a:gd name="T13" fmla="*/ 0 h 843"/>
                <a:gd name="T14" fmla="*/ 652 w 1208"/>
                <a:gd name="T15" fmla="*/ 422 h 843"/>
                <a:gd name="T16" fmla="*/ 652 w 1208"/>
                <a:gd name="T17" fmla="*/ 422 h 843"/>
                <a:gd name="T18" fmla="*/ 652 w 1208"/>
                <a:gd name="T19" fmla="*/ 422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8" h="843">
                  <a:moveTo>
                    <a:pt x="557" y="422"/>
                  </a:moveTo>
                  <a:lnTo>
                    <a:pt x="0" y="843"/>
                  </a:lnTo>
                  <a:lnTo>
                    <a:pt x="0" y="0"/>
                  </a:lnTo>
                  <a:lnTo>
                    <a:pt x="557" y="422"/>
                  </a:lnTo>
                  <a:moveTo>
                    <a:pt x="652" y="422"/>
                  </a:moveTo>
                  <a:lnTo>
                    <a:pt x="1208" y="843"/>
                  </a:lnTo>
                  <a:lnTo>
                    <a:pt x="1208" y="0"/>
                  </a:lnTo>
                  <a:lnTo>
                    <a:pt x="652" y="422"/>
                  </a:lnTo>
                  <a:moveTo>
                    <a:pt x="652" y="422"/>
                  </a:moveTo>
                  <a:lnTo>
                    <a:pt x="652" y="4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639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6383338" y="4432300"/>
              <a:ext cx="1917700" cy="1392238"/>
            </a:xfrm>
            <a:custGeom>
              <a:avLst/>
              <a:gdLst>
                <a:gd name="T0" fmla="*/ 1208 w 1208"/>
                <a:gd name="T1" fmla="*/ 877 h 877"/>
                <a:gd name="T2" fmla="*/ 0 w 1208"/>
                <a:gd name="T3" fmla="*/ 877 h 877"/>
                <a:gd name="T4" fmla="*/ 604 w 1208"/>
                <a:gd name="T5" fmla="*/ 420 h 877"/>
                <a:gd name="T6" fmla="*/ 1208 w 1208"/>
                <a:gd name="T7" fmla="*/ 877 h 877"/>
                <a:gd name="T8" fmla="*/ 312 w 1208"/>
                <a:gd name="T9" fmla="*/ 0 h 877"/>
                <a:gd name="T10" fmla="*/ 557 w 1208"/>
                <a:gd name="T11" fmla="*/ 0 h 877"/>
                <a:gd name="T12" fmla="*/ 557 w 1208"/>
                <a:gd name="T13" fmla="*/ 34 h 877"/>
                <a:gd name="T14" fmla="*/ 312 w 1208"/>
                <a:gd name="T15" fmla="*/ 34 h 877"/>
                <a:gd name="T16" fmla="*/ 312 w 1208"/>
                <a:gd name="T17" fmla="*/ 0 h 877"/>
                <a:gd name="T18" fmla="*/ 312 w 1208"/>
                <a:gd name="T19" fmla="*/ 74 h 877"/>
                <a:gd name="T20" fmla="*/ 636 w 1208"/>
                <a:gd name="T21" fmla="*/ 74 h 877"/>
                <a:gd name="T22" fmla="*/ 636 w 1208"/>
                <a:gd name="T23" fmla="*/ 108 h 877"/>
                <a:gd name="T24" fmla="*/ 312 w 1208"/>
                <a:gd name="T25" fmla="*/ 108 h 877"/>
                <a:gd name="T26" fmla="*/ 312 w 1208"/>
                <a:gd name="T27" fmla="*/ 74 h 877"/>
                <a:gd name="T28" fmla="*/ 312 w 1208"/>
                <a:gd name="T29" fmla="*/ 149 h 877"/>
                <a:gd name="T30" fmla="*/ 636 w 1208"/>
                <a:gd name="T31" fmla="*/ 149 h 877"/>
                <a:gd name="T32" fmla="*/ 636 w 1208"/>
                <a:gd name="T33" fmla="*/ 183 h 877"/>
                <a:gd name="T34" fmla="*/ 312 w 1208"/>
                <a:gd name="T35" fmla="*/ 183 h 877"/>
                <a:gd name="T36" fmla="*/ 312 w 1208"/>
                <a:gd name="T37" fmla="*/ 149 h 877"/>
                <a:gd name="T38" fmla="*/ 312 w 1208"/>
                <a:gd name="T39" fmla="*/ 219 h 877"/>
                <a:gd name="T40" fmla="*/ 814 w 1208"/>
                <a:gd name="T41" fmla="*/ 219 h 877"/>
                <a:gd name="T42" fmla="*/ 814 w 1208"/>
                <a:gd name="T43" fmla="*/ 253 h 877"/>
                <a:gd name="T44" fmla="*/ 312 w 1208"/>
                <a:gd name="T45" fmla="*/ 253 h 877"/>
                <a:gd name="T46" fmla="*/ 312 w 1208"/>
                <a:gd name="T47" fmla="*/ 219 h 877"/>
                <a:gd name="T48" fmla="*/ 312 w 1208"/>
                <a:gd name="T49" fmla="*/ 219 h 877"/>
                <a:gd name="T50" fmla="*/ 312 w 1208"/>
                <a:gd name="T51" fmla="*/ 219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877">
                  <a:moveTo>
                    <a:pt x="1208" y="877"/>
                  </a:moveTo>
                  <a:lnTo>
                    <a:pt x="0" y="877"/>
                  </a:lnTo>
                  <a:lnTo>
                    <a:pt x="604" y="420"/>
                  </a:lnTo>
                  <a:lnTo>
                    <a:pt x="1208" y="877"/>
                  </a:lnTo>
                  <a:close/>
                  <a:moveTo>
                    <a:pt x="312" y="0"/>
                  </a:moveTo>
                  <a:lnTo>
                    <a:pt x="557" y="0"/>
                  </a:lnTo>
                  <a:lnTo>
                    <a:pt x="557" y="34"/>
                  </a:lnTo>
                  <a:lnTo>
                    <a:pt x="312" y="34"/>
                  </a:lnTo>
                  <a:lnTo>
                    <a:pt x="312" y="0"/>
                  </a:lnTo>
                  <a:close/>
                  <a:moveTo>
                    <a:pt x="312" y="74"/>
                  </a:moveTo>
                  <a:lnTo>
                    <a:pt x="636" y="74"/>
                  </a:lnTo>
                  <a:lnTo>
                    <a:pt x="636" y="108"/>
                  </a:lnTo>
                  <a:lnTo>
                    <a:pt x="312" y="108"/>
                  </a:lnTo>
                  <a:lnTo>
                    <a:pt x="312" y="74"/>
                  </a:lnTo>
                  <a:close/>
                  <a:moveTo>
                    <a:pt x="312" y="149"/>
                  </a:moveTo>
                  <a:lnTo>
                    <a:pt x="636" y="149"/>
                  </a:lnTo>
                  <a:lnTo>
                    <a:pt x="636" y="183"/>
                  </a:lnTo>
                  <a:lnTo>
                    <a:pt x="312" y="183"/>
                  </a:lnTo>
                  <a:lnTo>
                    <a:pt x="312" y="149"/>
                  </a:lnTo>
                  <a:close/>
                  <a:moveTo>
                    <a:pt x="312" y="219"/>
                  </a:moveTo>
                  <a:lnTo>
                    <a:pt x="814" y="219"/>
                  </a:lnTo>
                  <a:lnTo>
                    <a:pt x="814" y="253"/>
                  </a:lnTo>
                  <a:lnTo>
                    <a:pt x="312" y="253"/>
                  </a:lnTo>
                  <a:lnTo>
                    <a:pt x="312" y="219"/>
                  </a:lnTo>
                  <a:close/>
                  <a:moveTo>
                    <a:pt x="312" y="219"/>
                  </a:moveTo>
                  <a:lnTo>
                    <a:pt x="312" y="21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640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6383338" y="4432300"/>
              <a:ext cx="1917700" cy="1392238"/>
            </a:xfrm>
            <a:custGeom>
              <a:avLst/>
              <a:gdLst>
                <a:gd name="T0" fmla="*/ 1208 w 1208"/>
                <a:gd name="T1" fmla="*/ 877 h 877"/>
                <a:gd name="T2" fmla="*/ 0 w 1208"/>
                <a:gd name="T3" fmla="*/ 877 h 877"/>
                <a:gd name="T4" fmla="*/ 604 w 1208"/>
                <a:gd name="T5" fmla="*/ 420 h 877"/>
                <a:gd name="T6" fmla="*/ 1208 w 1208"/>
                <a:gd name="T7" fmla="*/ 877 h 877"/>
                <a:gd name="T8" fmla="*/ 312 w 1208"/>
                <a:gd name="T9" fmla="*/ 0 h 877"/>
                <a:gd name="T10" fmla="*/ 557 w 1208"/>
                <a:gd name="T11" fmla="*/ 0 h 877"/>
                <a:gd name="T12" fmla="*/ 557 w 1208"/>
                <a:gd name="T13" fmla="*/ 34 h 877"/>
                <a:gd name="T14" fmla="*/ 312 w 1208"/>
                <a:gd name="T15" fmla="*/ 34 h 877"/>
                <a:gd name="T16" fmla="*/ 312 w 1208"/>
                <a:gd name="T17" fmla="*/ 0 h 877"/>
                <a:gd name="T18" fmla="*/ 312 w 1208"/>
                <a:gd name="T19" fmla="*/ 74 h 877"/>
                <a:gd name="T20" fmla="*/ 636 w 1208"/>
                <a:gd name="T21" fmla="*/ 74 h 877"/>
                <a:gd name="T22" fmla="*/ 636 w 1208"/>
                <a:gd name="T23" fmla="*/ 108 h 877"/>
                <a:gd name="T24" fmla="*/ 312 w 1208"/>
                <a:gd name="T25" fmla="*/ 108 h 877"/>
                <a:gd name="T26" fmla="*/ 312 w 1208"/>
                <a:gd name="T27" fmla="*/ 74 h 877"/>
                <a:gd name="T28" fmla="*/ 312 w 1208"/>
                <a:gd name="T29" fmla="*/ 149 h 877"/>
                <a:gd name="T30" fmla="*/ 636 w 1208"/>
                <a:gd name="T31" fmla="*/ 149 h 877"/>
                <a:gd name="T32" fmla="*/ 636 w 1208"/>
                <a:gd name="T33" fmla="*/ 183 h 877"/>
                <a:gd name="T34" fmla="*/ 312 w 1208"/>
                <a:gd name="T35" fmla="*/ 183 h 877"/>
                <a:gd name="T36" fmla="*/ 312 w 1208"/>
                <a:gd name="T37" fmla="*/ 149 h 877"/>
                <a:gd name="T38" fmla="*/ 312 w 1208"/>
                <a:gd name="T39" fmla="*/ 219 h 877"/>
                <a:gd name="T40" fmla="*/ 814 w 1208"/>
                <a:gd name="T41" fmla="*/ 219 h 877"/>
                <a:gd name="T42" fmla="*/ 814 w 1208"/>
                <a:gd name="T43" fmla="*/ 253 h 877"/>
                <a:gd name="T44" fmla="*/ 312 w 1208"/>
                <a:gd name="T45" fmla="*/ 253 h 877"/>
                <a:gd name="T46" fmla="*/ 312 w 1208"/>
                <a:gd name="T47" fmla="*/ 219 h 877"/>
                <a:gd name="T48" fmla="*/ 312 w 1208"/>
                <a:gd name="T49" fmla="*/ 219 h 877"/>
                <a:gd name="T50" fmla="*/ 312 w 1208"/>
                <a:gd name="T51" fmla="*/ 219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877">
                  <a:moveTo>
                    <a:pt x="1208" y="877"/>
                  </a:moveTo>
                  <a:lnTo>
                    <a:pt x="0" y="877"/>
                  </a:lnTo>
                  <a:lnTo>
                    <a:pt x="604" y="420"/>
                  </a:lnTo>
                  <a:lnTo>
                    <a:pt x="1208" y="877"/>
                  </a:lnTo>
                  <a:moveTo>
                    <a:pt x="312" y="0"/>
                  </a:moveTo>
                  <a:lnTo>
                    <a:pt x="557" y="0"/>
                  </a:lnTo>
                  <a:lnTo>
                    <a:pt x="557" y="34"/>
                  </a:lnTo>
                  <a:lnTo>
                    <a:pt x="312" y="34"/>
                  </a:lnTo>
                  <a:lnTo>
                    <a:pt x="312" y="0"/>
                  </a:lnTo>
                  <a:moveTo>
                    <a:pt x="312" y="74"/>
                  </a:moveTo>
                  <a:lnTo>
                    <a:pt x="636" y="74"/>
                  </a:lnTo>
                  <a:lnTo>
                    <a:pt x="636" y="108"/>
                  </a:lnTo>
                  <a:lnTo>
                    <a:pt x="312" y="108"/>
                  </a:lnTo>
                  <a:lnTo>
                    <a:pt x="312" y="74"/>
                  </a:lnTo>
                  <a:moveTo>
                    <a:pt x="312" y="149"/>
                  </a:moveTo>
                  <a:lnTo>
                    <a:pt x="636" y="149"/>
                  </a:lnTo>
                  <a:lnTo>
                    <a:pt x="636" y="183"/>
                  </a:lnTo>
                  <a:lnTo>
                    <a:pt x="312" y="183"/>
                  </a:lnTo>
                  <a:lnTo>
                    <a:pt x="312" y="149"/>
                  </a:lnTo>
                  <a:moveTo>
                    <a:pt x="312" y="219"/>
                  </a:moveTo>
                  <a:lnTo>
                    <a:pt x="814" y="219"/>
                  </a:lnTo>
                  <a:lnTo>
                    <a:pt x="814" y="253"/>
                  </a:lnTo>
                  <a:lnTo>
                    <a:pt x="312" y="253"/>
                  </a:lnTo>
                  <a:lnTo>
                    <a:pt x="312" y="219"/>
                  </a:lnTo>
                  <a:moveTo>
                    <a:pt x="312" y="219"/>
                  </a:moveTo>
                  <a:lnTo>
                    <a:pt x="312" y="2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641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7556500" y="4438650"/>
              <a:ext cx="209550" cy="214313"/>
            </a:xfrm>
            <a:custGeom>
              <a:avLst/>
              <a:gdLst>
                <a:gd name="T0" fmla="*/ 63 w 132"/>
                <a:gd name="T1" fmla="*/ 101 h 135"/>
                <a:gd name="T2" fmla="*/ 40 w 132"/>
                <a:gd name="T3" fmla="*/ 101 h 135"/>
                <a:gd name="T4" fmla="*/ 27 w 132"/>
                <a:gd name="T5" fmla="*/ 73 h 135"/>
                <a:gd name="T6" fmla="*/ 47 w 132"/>
                <a:gd name="T7" fmla="*/ 34 h 135"/>
                <a:gd name="T8" fmla="*/ 75 w 132"/>
                <a:gd name="T9" fmla="*/ 32 h 135"/>
                <a:gd name="T10" fmla="*/ 87 w 132"/>
                <a:gd name="T11" fmla="*/ 31 h 135"/>
                <a:gd name="T12" fmla="*/ 89 w 132"/>
                <a:gd name="T13" fmla="*/ 78 h 135"/>
                <a:gd name="T14" fmla="*/ 88 w 132"/>
                <a:gd name="T15" fmla="*/ 92 h 135"/>
                <a:gd name="T16" fmla="*/ 101 w 132"/>
                <a:gd name="T17" fmla="*/ 89 h 135"/>
                <a:gd name="T18" fmla="*/ 118 w 132"/>
                <a:gd name="T19" fmla="*/ 54 h 135"/>
                <a:gd name="T20" fmla="*/ 95 w 132"/>
                <a:gd name="T21" fmla="*/ 16 h 135"/>
                <a:gd name="T22" fmla="*/ 39 w 132"/>
                <a:gd name="T23" fmla="*/ 18 h 135"/>
                <a:gd name="T24" fmla="*/ 10 w 132"/>
                <a:gd name="T25" fmla="*/ 71 h 135"/>
                <a:gd name="T26" fmla="*/ 39 w 132"/>
                <a:gd name="T27" fmla="*/ 118 h 135"/>
                <a:gd name="T28" fmla="*/ 101 w 132"/>
                <a:gd name="T29" fmla="*/ 118 h 135"/>
                <a:gd name="T30" fmla="*/ 132 w 132"/>
                <a:gd name="T31" fmla="*/ 103 h 135"/>
                <a:gd name="T32" fmla="*/ 100 w 132"/>
                <a:gd name="T33" fmla="*/ 130 h 135"/>
                <a:gd name="T34" fmla="*/ 42 w 132"/>
                <a:gd name="T35" fmla="*/ 131 h 135"/>
                <a:gd name="T36" fmla="*/ 6 w 132"/>
                <a:gd name="T37" fmla="*/ 100 h 135"/>
                <a:gd name="T38" fmla="*/ 7 w 132"/>
                <a:gd name="T39" fmla="*/ 39 h 135"/>
                <a:gd name="T40" fmla="*/ 69 w 132"/>
                <a:gd name="T41" fmla="*/ 0 h 135"/>
                <a:gd name="T42" fmla="*/ 122 w 132"/>
                <a:gd name="T43" fmla="*/ 29 h 135"/>
                <a:gd name="T44" fmla="*/ 115 w 132"/>
                <a:gd name="T45" fmla="*/ 91 h 135"/>
                <a:gd name="T46" fmla="*/ 79 w 132"/>
                <a:gd name="T47" fmla="*/ 103 h 135"/>
                <a:gd name="T48" fmla="*/ 74 w 132"/>
                <a:gd name="T49" fmla="*/ 93 h 135"/>
                <a:gd name="T50" fmla="*/ 44 w 132"/>
                <a:gd name="T51" fmla="*/ 89 h 135"/>
                <a:gd name="T52" fmla="*/ 63 w 132"/>
                <a:gd name="T53" fmla="*/ 92 h 135"/>
                <a:gd name="T54" fmla="*/ 78 w 132"/>
                <a:gd name="T55" fmla="*/ 73 h 135"/>
                <a:gd name="T56" fmla="*/ 75 w 132"/>
                <a:gd name="T57" fmla="*/ 44 h 135"/>
                <a:gd name="T58" fmla="*/ 56 w 132"/>
                <a:gd name="T59" fmla="*/ 41 h 135"/>
                <a:gd name="T60" fmla="*/ 42 w 132"/>
                <a:gd name="T61" fmla="*/ 61 h 135"/>
                <a:gd name="T62" fmla="*/ 40 w 132"/>
                <a:gd name="T63" fmla="*/ 7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2" h="135">
                  <a:moveTo>
                    <a:pt x="74" y="93"/>
                  </a:moveTo>
                  <a:cubicBezTo>
                    <a:pt x="71" y="96"/>
                    <a:pt x="67" y="99"/>
                    <a:pt x="63" y="101"/>
                  </a:cubicBezTo>
                  <a:cubicBezTo>
                    <a:pt x="60" y="103"/>
                    <a:pt x="56" y="105"/>
                    <a:pt x="52" y="105"/>
                  </a:cubicBezTo>
                  <a:cubicBezTo>
                    <a:pt x="48" y="105"/>
                    <a:pt x="44" y="103"/>
                    <a:pt x="40" y="101"/>
                  </a:cubicBezTo>
                  <a:cubicBezTo>
                    <a:pt x="36" y="99"/>
                    <a:pt x="33" y="95"/>
                    <a:pt x="30" y="90"/>
                  </a:cubicBezTo>
                  <a:cubicBezTo>
                    <a:pt x="28" y="85"/>
                    <a:pt x="27" y="79"/>
                    <a:pt x="27" y="73"/>
                  </a:cubicBezTo>
                  <a:cubicBezTo>
                    <a:pt x="27" y="66"/>
                    <a:pt x="29" y="58"/>
                    <a:pt x="33" y="51"/>
                  </a:cubicBezTo>
                  <a:cubicBezTo>
                    <a:pt x="36" y="43"/>
                    <a:pt x="41" y="38"/>
                    <a:pt x="47" y="34"/>
                  </a:cubicBezTo>
                  <a:cubicBezTo>
                    <a:pt x="52" y="30"/>
                    <a:pt x="58" y="29"/>
                    <a:pt x="63" y="29"/>
                  </a:cubicBezTo>
                  <a:cubicBezTo>
                    <a:pt x="67" y="29"/>
                    <a:pt x="71" y="30"/>
                    <a:pt x="75" y="32"/>
                  </a:cubicBezTo>
                  <a:cubicBezTo>
                    <a:pt x="78" y="34"/>
                    <a:pt x="82" y="37"/>
                    <a:pt x="84" y="41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89" y="78"/>
                    <a:pt x="89" y="78"/>
                    <a:pt x="89" y="78"/>
                  </a:cubicBezTo>
                  <a:cubicBezTo>
                    <a:pt x="88" y="84"/>
                    <a:pt x="87" y="88"/>
                    <a:pt x="87" y="88"/>
                  </a:cubicBezTo>
                  <a:cubicBezTo>
                    <a:pt x="87" y="90"/>
                    <a:pt x="87" y="91"/>
                    <a:pt x="88" y="92"/>
                  </a:cubicBezTo>
                  <a:cubicBezTo>
                    <a:pt x="89" y="92"/>
                    <a:pt x="90" y="93"/>
                    <a:pt x="92" y="93"/>
                  </a:cubicBezTo>
                  <a:cubicBezTo>
                    <a:pt x="94" y="93"/>
                    <a:pt x="97" y="92"/>
                    <a:pt x="101" y="89"/>
                  </a:cubicBezTo>
                  <a:cubicBezTo>
                    <a:pt x="107" y="85"/>
                    <a:pt x="111" y="80"/>
                    <a:pt x="114" y="74"/>
                  </a:cubicBezTo>
                  <a:cubicBezTo>
                    <a:pt x="117" y="68"/>
                    <a:pt x="118" y="61"/>
                    <a:pt x="118" y="54"/>
                  </a:cubicBezTo>
                  <a:cubicBezTo>
                    <a:pt x="118" y="47"/>
                    <a:pt x="117" y="39"/>
                    <a:pt x="113" y="33"/>
                  </a:cubicBezTo>
                  <a:cubicBezTo>
                    <a:pt x="109" y="26"/>
                    <a:pt x="103" y="21"/>
                    <a:pt x="95" y="16"/>
                  </a:cubicBezTo>
                  <a:cubicBezTo>
                    <a:pt x="87" y="12"/>
                    <a:pt x="78" y="10"/>
                    <a:pt x="69" y="10"/>
                  </a:cubicBezTo>
                  <a:cubicBezTo>
                    <a:pt x="58" y="10"/>
                    <a:pt x="48" y="13"/>
                    <a:pt x="39" y="18"/>
                  </a:cubicBezTo>
                  <a:cubicBezTo>
                    <a:pt x="30" y="23"/>
                    <a:pt x="23" y="30"/>
                    <a:pt x="18" y="40"/>
                  </a:cubicBezTo>
                  <a:cubicBezTo>
                    <a:pt x="13" y="49"/>
                    <a:pt x="10" y="60"/>
                    <a:pt x="10" y="71"/>
                  </a:cubicBezTo>
                  <a:cubicBezTo>
                    <a:pt x="10" y="82"/>
                    <a:pt x="13" y="92"/>
                    <a:pt x="18" y="100"/>
                  </a:cubicBezTo>
                  <a:cubicBezTo>
                    <a:pt x="23" y="108"/>
                    <a:pt x="30" y="114"/>
                    <a:pt x="39" y="118"/>
                  </a:cubicBezTo>
                  <a:cubicBezTo>
                    <a:pt x="49" y="122"/>
                    <a:pt x="59" y="124"/>
                    <a:pt x="71" y="124"/>
                  </a:cubicBezTo>
                  <a:cubicBezTo>
                    <a:pt x="83" y="124"/>
                    <a:pt x="93" y="122"/>
                    <a:pt x="101" y="118"/>
                  </a:cubicBezTo>
                  <a:cubicBezTo>
                    <a:pt x="109" y="114"/>
                    <a:pt x="116" y="109"/>
                    <a:pt x="120" y="103"/>
                  </a:cubicBezTo>
                  <a:cubicBezTo>
                    <a:pt x="132" y="103"/>
                    <a:pt x="132" y="103"/>
                    <a:pt x="132" y="103"/>
                  </a:cubicBezTo>
                  <a:cubicBezTo>
                    <a:pt x="130" y="108"/>
                    <a:pt x="126" y="113"/>
                    <a:pt x="120" y="118"/>
                  </a:cubicBezTo>
                  <a:cubicBezTo>
                    <a:pt x="115" y="123"/>
                    <a:pt x="108" y="127"/>
                    <a:pt x="100" y="130"/>
                  </a:cubicBezTo>
                  <a:cubicBezTo>
                    <a:pt x="92" y="133"/>
                    <a:pt x="82" y="135"/>
                    <a:pt x="71" y="135"/>
                  </a:cubicBezTo>
                  <a:cubicBezTo>
                    <a:pt x="61" y="135"/>
                    <a:pt x="51" y="133"/>
                    <a:pt x="42" y="131"/>
                  </a:cubicBezTo>
                  <a:cubicBezTo>
                    <a:pt x="33" y="128"/>
                    <a:pt x="26" y="124"/>
                    <a:pt x="20" y="119"/>
                  </a:cubicBezTo>
                  <a:cubicBezTo>
                    <a:pt x="14" y="113"/>
                    <a:pt x="9" y="107"/>
                    <a:pt x="6" y="100"/>
                  </a:cubicBezTo>
                  <a:cubicBezTo>
                    <a:pt x="2" y="91"/>
                    <a:pt x="0" y="82"/>
                    <a:pt x="0" y="72"/>
                  </a:cubicBezTo>
                  <a:cubicBezTo>
                    <a:pt x="0" y="60"/>
                    <a:pt x="2" y="50"/>
                    <a:pt x="7" y="39"/>
                  </a:cubicBezTo>
                  <a:cubicBezTo>
                    <a:pt x="13" y="27"/>
                    <a:pt x="21" y="17"/>
                    <a:pt x="31" y="10"/>
                  </a:cubicBezTo>
                  <a:cubicBezTo>
                    <a:pt x="42" y="4"/>
                    <a:pt x="54" y="0"/>
                    <a:pt x="69" y="0"/>
                  </a:cubicBezTo>
                  <a:cubicBezTo>
                    <a:pt x="81" y="0"/>
                    <a:pt x="91" y="3"/>
                    <a:pt x="100" y="7"/>
                  </a:cubicBezTo>
                  <a:cubicBezTo>
                    <a:pt x="110" y="12"/>
                    <a:pt x="117" y="19"/>
                    <a:pt x="122" y="29"/>
                  </a:cubicBezTo>
                  <a:cubicBezTo>
                    <a:pt x="127" y="37"/>
                    <a:pt x="129" y="45"/>
                    <a:pt x="129" y="55"/>
                  </a:cubicBezTo>
                  <a:cubicBezTo>
                    <a:pt x="129" y="68"/>
                    <a:pt x="124" y="80"/>
                    <a:pt x="115" y="91"/>
                  </a:cubicBezTo>
                  <a:cubicBezTo>
                    <a:pt x="106" y="100"/>
                    <a:pt x="97" y="105"/>
                    <a:pt x="87" y="105"/>
                  </a:cubicBezTo>
                  <a:cubicBezTo>
                    <a:pt x="84" y="105"/>
                    <a:pt x="81" y="104"/>
                    <a:pt x="79" y="103"/>
                  </a:cubicBezTo>
                  <a:cubicBezTo>
                    <a:pt x="77" y="102"/>
                    <a:pt x="75" y="101"/>
                    <a:pt x="75" y="99"/>
                  </a:cubicBezTo>
                  <a:cubicBezTo>
                    <a:pt x="74" y="98"/>
                    <a:pt x="74" y="96"/>
                    <a:pt x="74" y="93"/>
                  </a:cubicBezTo>
                  <a:close/>
                  <a:moveTo>
                    <a:pt x="40" y="74"/>
                  </a:moveTo>
                  <a:cubicBezTo>
                    <a:pt x="40" y="80"/>
                    <a:pt x="41" y="85"/>
                    <a:pt x="44" y="89"/>
                  </a:cubicBezTo>
                  <a:cubicBezTo>
                    <a:pt x="47" y="92"/>
                    <a:pt x="51" y="94"/>
                    <a:pt x="55" y="94"/>
                  </a:cubicBezTo>
                  <a:cubicBezTo>
                    <a:pt x="57" y="94"/>
                    <a:pt x="60" y="93"/>
                    <a:pt x="63" y="92"/>
                  </a:cubicBezTo>
                  <a:cubicBezTo>
                    <a:pt x="66" y="90"/>
                    <a:pt x="69" y="88"/>
                    <a:pt x="71" y="85"/>
                  </a:cubicBezTo>
                  <a:cubicBezTo>
                    <a:pt x="74" y="82"/>
                    <a:pt x="76" y="78"/>
                    <a:pt x="78" y="73"/>
                  </a:cubicBezTo>
                  <a:cubicBezTo>
                    <a:pt x="79" y="68"/>
                    <a:pt x="80" y="64"/>
                    <a:pt x="80" y="59"/>
                  </a:cubicBezTo>
                  <a:cubicBezTo>
                    <a:pt x="80" y="53"/>
                    <a:pt x="79" y="48"/>
                    <a:pt x="75" y="44"/>
                  </a:cubicBezTo>
                  <a:cubicBezTo>
                    <a:pt x="72" y="41"/>
                    <a:pt x="68" y="39"/>
                    <a:pt x="64" y="39"/>
                  </a:cubicBezTo>
                  <a:cubicBezTo>
                    <a:pt x="61" y="39"/>
                    <a:pt x="58" y="40"/>
                    <a:pt x="56" y="41"/>
                  </a:cubicBezTo>
                  <a:cubicBezTo>
                    <a:pt x="53" y="43"/>
                    <a:pt x="50" y="45"/>
                    <a:pt x="48" y="49"/>
                  </a:cubicBezTo>
                  <a:cubicBezTo>
                    <a:pt x="45" y="52"/>
                    <a:pt x="43" y="56"/>
                    <a:pt x="42" y="61"/>
                  </a:cubicBezTo>
                  <a:cubicBezTo>
                    <a:pt x="41" y="65"/>
                    <a:pt x="40" y="70"/>
                    <a:pt x="40" y="74"/>
                  </a:cubicBezTo>
                  <a:close/>
                  <a:moveTo>
                    <a:pt x="40" y="74"/>
                  </a:moveTo>
                  <a:cubicBezTo>
                    <a:pt x="40" y="74"/>
                    <a:pt x="40" y="74"/>
                    <a:pt x="40" y="74"/>
                  </a:cubicBezTo>
                </a:path>
              </a:pathLst>
            </a:custGeom>
            <a:solidFill>
              <a:srgbClr val="FDC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Rectangle 642"/>
            <p:cNvSpPr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5781675" y="5527675"/>
              <a:ext cx="133350" cy="214313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Rectangle 643"/>
            <p:cNvSpPr>
              <a:spLocks noChangeArrowheads="1"/>
            </p:cNvSpPr>
            <p:nvPr>
              <p:custDataLst>
                <p:tags r:id="rId27"/>
              </p:custDataLst>
            </p:nvPr>
          </p:nvSpPr>
          <p:spPr bwMode="auto">
            <a:xfrm>
              <a:off x="5781675" y="5527675"/>
              <a:ext cx="66675" cy="214313"/>
            </a:xfrm>
            <a:prstGeom prst="rect">
              <a:avLst/>
            </a:pr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644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5434013" y="4832350"/>
              <a:ext cx="830263" cy="708025"/>
            </a:xfrm>
            <a:custGeom>
              <a:avLst/>
              <a:gdLst>
                <a:gd name="T0" fmla="*/ 452 w 523"/>
                <a:gd name="T1" fmla="*/ 445 h 445"/>
                <a:gd name="T2" fmla="*/ 70 w 523"/>
                <a:gd name="T3" fmla="*/ 445 h 445"/>
                <a:gd name="T4" fmla="*/ 0 w 523"/>
                <a:gd name="T5" fmla="*/ 375 h 445"/>
                <a:gd name="T6" fmla="*/ 0 w 523"/>
                <a:gd name="T7" fmla="*/ 71 h 445"/>
                <a:gd name="T8" fmla="*/ 70 w 523"/>
                <a:gd name="T9" fmla="*/ 0 h 445"/>
                <a:gd name="T10" fmla="*/ 452 w 523"/>
                <a:gd name="T11" fmla="*/ 0 h 445"/>
                <a:gd name="T12" fmla="*/ 523 w 523"/>
                <a:gd name="T13" fmla="*/ 71 h 445"/>
                <a:gd name="T14" fmla="*/ 523 w 523"/>
                <a:gd name="T15" fmla="*/ 375 h 445"/>
                <a:gd name="T16" fmla="*/ 452 w 523"/>
                <a:gd name="T17" fmla="*/ 445 h 445"/>
                <a:gd name="T18" fmla="*/ 70 w 523"/>
                <a:gd name="T19" fmla="*/ 33 h 445"/>
                <a:gd name="T20" fmla="*/ 33 w 523"/>
                <a:gd name="T21" fmla="*/ 71 h 445"/>
                <a:gd name="T22" fmla="*/ 33 w 523"/>
                <a:gd name="T23" fmla="*/ 375 h 445"/>
                <a:gd name="T24" fmla="*/ 70 w 523"/>
                <a:gd name="T25" fmla="*/ 412 h 445"/>
                <a:gd name="T26" fmla="*/ 452 w 523"/>
                <a:gd name="T27" fmla="*/ 412 h 445"/>
                <a:gd name="T28" fmla="*/ 490 w 523"/>
                <a:gd name="T29" fmla="*/ 375 h 445"/>
                <a:gd name="T30" fmla="*/ 490 w 523"/>
                <a:gd name="T31" fmla="*/ 71 h 445"/>
                <a:gd name="T32" fmla="*/ 452 w 523"/>
                <a:gd name="T33" fmla="*/ 33 h 445"/>
                <a:gd name="T34" fmla="*/ 70 w 523"/>
                <a:gd name="T35" fmla="*/ 33 h 445"/>
                <a:gd name="T36" fmla="*/ 70 w 523"/>
                <a:gd name="T37" fmla="*/ 33 h 445"/>
                <a:gd name="T38" fmla="*/ 70 w 523"/>
                <a:gd name="T39" fmla="*/ 33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3" h="445">
                  <a:moveTo>
                    <a:pt x="452" y="445"/>
                  </a:moveTo>
                  <a:cubicBezTo>
                    <a:pt x="70" y="445"/>
                    <a:pt x="70" y="445"/>
                    <a:pt x="70" y="445"/>
                  </a:cubicBezTo>
                  <a:cubicBezTo>
                    <a:pt x="31" y="445"/>
                    <a:pt x="0" y="414"/>
                    <a:pt x="0" y="37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1" y="0"/>
                    <a:pt x="70" y="0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491" y="0"/>
                    <a:pt x="523" y="32"/>
                    <a:pt x="523" y="71"/>
                  </a:cubicBezTo>
                  <a:cubicBezTo>
                    <a:pt x="523" y="375"/>
                    <a:pt x="523" y="375"/>
                    <a:pt x="523" y="375"/>
                  </a:cubicBezTo>
                  <a:cubicBezTo>
                    <a:pt x="523" y="414"/>
                    <a:pt x="491" y="445"/>
                    <a:pt x="452" y="445"/>
                  </a:cubicBezTo>
                  <a:close/>
                  <a:moveTo>
                    <a:pt x="70" y="33"/>
                  </a:moveTo>
                  <a:cubicBezTo>
                    <a:pt x="50" y="33"/>
                    <a:pt x="33" y="50"/>
                    <a:pt x="33" y="71"/>
                  </a:cubicBezTo>
                  <a:cubicBezTo>
                    <a:pt x="33" y="375"/>
                    <a:pt x="33" y="375"/>
                    <a:pt x="33" y="375"/>
                  </a:cubicBezTo>
                  <a:cubicBezTo>
                    <a:pt x="33" y="395"/>
                    <a:pt x="50" y="412"/>
                    <a:pt x="70" y="412"/>
                  </a:cubicBezTo>
                  <a:cubicBezTo>
                    <a:pt x="452" y="412"/>
                    <a:pt x="452" y="412"/>
                    <a:pt x="452" y="412"/>
                  </a:cubicBezTo>
                  <a:cubicBezTo>
                    <a:pt x="473" y="412"/>
                    <a:pt x="490" y="395"/>
                    <a:pt x="490" y="375"/>
                  </a:cubicBezTo>
                  <a:cubicBezTo>
                    <a:pt x="490" y="71"/>
                    <a:pt x="490" y="71"/>
                    <a:pt x="490" y="71"/>
                  </a:cubicBezTo>
                  <a:cubicBezTo>
                    <a:pt x="490" y="50"/>
                    <a:pt x="473" y="33"/>
                    <a:pt x="452" y="33"/>
                  </a:cubicBezTo>
                  <a:lnTo>
                    <a:pt x="70" y="33"/>
                  </a:lnTo>
                  <a:close/>
                  <a:moveTo>
                    <a:pt x="70" y="33"/>
                  </a:moveTo>
                  <a:cubicBezTo>
                    <a:pt x="70" y="33"/>
                    <a:pt x="70" y="33"/>
                    <a:pt x="70" y="33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645"/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5567363" y="4287838"/>
              <a:ext cx="563563" cy="1173163"/>
            </a:xfrm>
            <a:custGeom>
              <a:avLst/>
              <a:gdLst>
                <a:gd name="T0" fmla="*/ 177 w 355"/>
                <a:gd name="T1" fmla="*/ 738 h 738"/>
                <a:gd name="T2" fmla="*/ 0 w 355"/>
                <a:gd name="T3" fmla="*/ 561 h 738"/>
                <a:gd name="T4" fmla="*/ 0 w 355"/>
                <a:gd name="T5" fmla="*/ 178 h 738"/>
                <a:gd name="T6" fmla="*/ 177 w 355"/>
                <a:gd name="T7" fmla="*/ 0 h 738"/>
                <a:gd name="T8" fmla="*/ 355 w 355"/>
                <a:gd name="T9" fmla="*/ 178 h 738"/>
                <a:gd name="T10" fmla="*/ 355 w 355"/>
                <a:gd name="T11" fmla="*/ 561 h 738"/>
                <a:gd name="T12" fmla="*/ 177 w 355"/>
                <a:gd name="T13" fmla="*/ 738 h 738"/>
                <a:gd name="T14" fmla="*/ 177 w 355"/>
                <a:gd name="T15" fmla="*/ 738 h 738"/>
                <a:gd name="T16" fmla="*/ 177 w 355"/>
                <a:gd name="T17" fmla="*/ 738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738">
                  <a:moveTo>
                    <a:pt x="177" y="738"/>
                  </a:moveTo>
                  <a:cubicBezTo>
                    <a:pt x="80" y="738"/>
                    <a:pt x="0" y="659"/>
                    <a:pt x="0" y="561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0" y="80"/>
                    <a:pt x="80" y="0"/>
                    <a:pt x="177" y="0"/>
                  </a:cubicBezTo>
                  <a:cubicBezTo>
                    <a:pt x="275" y="0"/>
                    <a:pt x="355" y="80"/>
                    <a:pt x="355" y="178"/>
                  </a:cubicBezTo>
                  <a:cubicBezTo>
                    <a:pt x="355" y="561"/>
                    <a:pt x="355" y="561"/>
                    <a:pt x="355" y="561"/>
                  </a:cubicBezTo>
                  <a:cubicBezTo>
                    <a:pt x="355" y="659"/>
                    <a:pt x="275" y="738"/>
                    <a:pt x="177" y="738"/>
                  </a:cubicBezTo>
                  <a:close/>
                  <a:moveTo>
                    <a:pt x="177" y="738"/>
                  </a:moveTo>
                  <a:cubicBezTo>
                    <a:pt x="177" y="738"/>
                    <a:pt x="177" y="738"/>
                    <a:pt x="177" y="738"/>
                  </a:cubicBezTo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646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5848350" y="4289425"/>
              <a:ext cx="282575" cy="1171575"/>
            </a:xfrm>
            <a:custGeom>
              <a:avLst/>
              <a:gdLst>
                <a:gd name="T0" fmla="*/ 0 w 178"/>
                <a:gd name="T1" fmla="*/ 0 h 737"/>
                <a:gd name="T2" fmla="*/ 0 w 178"/>
                <a:gd name="T3" fmla="*/ 737 h 737"/>
                <a:gd name="T4" fmla="*/ 178 w 178"/>
                <a:gd name="T5" fmla="*/ 560 h 737"/>
                <a:gd name="T6" fmla="*/ 178 w 178"/>
                <a:gd name="T7" fmla="*/ 177 h 737"/>
                <a:gd name="T8" fmla="*/ 0 w 178"/>
                <a:gd name="T9" fmla="*/ 0 h 737"/>
                <a:gd name="T10" fmla="*/ 0 w 178"/>
                <a:gd name="T11" fmla="*/ 0 h 737"/>
                <a:gd name="T12" fmla="*/ 0 w 178"/>
                <a:gd name="T13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737">
                  <a:moveTo>
                    <a:pt x="0" y="0"/>
                  </a:moveTo>
                  <a:cubicBezTo>
                    <a:pt x="0" y="737"/>
                    <a:pt x="0" y="737"/>
                    <a:pt x="0" y="737"/>
                  </a:cubicBezTo>
                  <a:cubicBezTo>
                    <a:pt x="98" y="737"/>
                    <a:pt x="178" y="658"/>
                    <a:pt x="178" y="560"/>
                  </a:cubicBezTo>
                  <a:cubicBezTo>
                    <a:pt x="178" y="177"/>
                    <a:pt x="178" y="177"/>
                    <a:pt x="178" y="177"/>
                  </a:cubicBezTo>
                  <a:cubicBezTo>
                    <a:pt x="178" y="79"/>
                    <a:pt x="98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47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5599113" y="456247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648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5665788" y="456247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 649"/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5730875" y="456247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Freeform 650"/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5797550" y="456247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 651"/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5864225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652"/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5930900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653"/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5997575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 654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6062663" y="4564063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Freeform 655"/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5599113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Freeform 656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5665788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1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 657"/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5730875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Freeform 658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5797550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5"/>
                    <a:pt x="23" y="11"/>
                  </a:cubicBezTo>
                  <a:cubicBezTo>
                    <a:pt x="23" y="7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Freeform 659"/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5864225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Freeform 660"/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5930900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 661"/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5997575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Freeform 662"/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6062663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12 w 23"/>
                <a:gd name="T3" fmla="*/ 23 h 23"/>
                <a:gd name="T4" fmla="*/ 23 w 23"/>
                <a:gd name="T5" fmla="*/ 11 h 23"/>
                <a:gd name="T6" fmla="*/ 12 w 23"/>
                <a:gd name="T7" fmla="*/ 0 h 23"/>
                <a:gd name="T8" fmla="*/ 0 w 23"/>
                <a:gd name="T9" fmla="*/ 11 h 23"/>
                <a:gd name="T10" fmla="*/ 0 w 23"/>
                <a:gd name="T11" fmla="*/ 11 h 23"/>
                <a:gd name="T12" fmla="*/ 0 w 23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663"/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5599113" y="4776788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664"/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5665788" y="4776788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Freeform 665"/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5730875" y="4776788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 666"/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5797550" y="4776788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Freeform 667"/>
            <p:cNvSpPr>
              <a:spLocks noEditPoints="1"/>
            </p:cNvSpPr>
            <p:nvPr>
              <p:custDataLst>
                <p:tags r:id="rId51"/>
              </p:custDataLst>
            </p:nvPr>
          </p:nvSpPr>
          <p:spPr bwMode="auto">
            <a:xfrm>
              <a:off x="5864225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Freeform 668"/>
            <p:cNvSpPr>
              <a:spLocks noEditPoints="1"/>
            </p:cNvSpPr>
            <p:nvPr>
              <p:custDataLst>
                <p:tags r:id="rId52"/>
              </p:custDataLst>
            </p:nvPr>
          </p:nvSpPr>
          <p:spPr bwMode="auto">
            <a:xfrm>
              <a:off x="5930900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69"/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5997575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670"/>
            <p:cNvSpPr>
              <a:spLocks noEditPoints="1"/>
            </p:cNvSpPr>
            <p:nvPr>
              <p:custDataLst>
                <p:tags r:id="rId54"/>
              </p:custDataLst>
            </p:nvPr>
          </p:nvSpPr>
          <p:spPr bwMode="auto">
            <a:xfrm>
              <a:off x="6062663" y="4778375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671"/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5599113" y="48831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672"/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5665788" y="48831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673"/>
            <p:cNvSpPr>
              <a:spLocks noEditPoints="1"/>
            </p:cNvSpPr>
            <p:nvPr>
              <p:custDataLst>
                <p:tags r:id="rId57"/>
              </p:custDataLst>
            </p:nvPr>
          </p:nvSpPr>
          <p:spPr bwMode="auto">
            <a:xfrm>
              <a:off x="5730875" y="48831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674"/>
            <p:cNvSpPr>
              <a:spLocks noEditPoints="1"/>
            </p:cNvSpPr>
            <p:nvPr>
              <p:custDataLst>
                <p:tags r:id="rId58"/>
              </p:custDataLst>
            </p:nvPr>
          </p:nvSpPr>
          <p:spPr bwMode="auto">
            <a:xfrm>
              <a:off x="5797550" y="48831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Freeform 675"/>
            <p:cNvSpPr>
              <a:spLocks noEditPoints="1"/>
            </p:cNvSpPr>
            <p:nvPr>
              <p:custDataLst>
                <p:tags r:id="rId59"/>
              </p:custDataLst>
            </p:nvPr>
          </p:nvSpPr>
          <p:spPr bwMode="auto">
            <a:xfrm>
              <a:off x="5864225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Freeform 676"/>
            <p:cNvSpPr>
              <a:spLocks noEditPoints="1"/>
            </p:cNvSpPr>
            <p:nvPr>
              <p:custDataLst>
                <p:tags r:id="rId60"/>
              </p:custDataLst>
            </p:nvPr>
          </p:nvSpPr>
          <p:spPr bwMode="auto">
            <a:xfrm>
              <a:off x="5930900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Freeform 677"/>
            <p:cNvSpPr>
              <a:spLocks noEditPoints="1"/>
            </p:cNvSpPr>
            <p:nvPr>
              <p:custDataLst>
                <p:tags r:id="rId61"/>
              </p:custDataLst>
            </p:nvPr>
          </p:nvSpPr>
          <p:spPr bwMode="auto">
            <a:xfrm>
              <a:off x="5997575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Freeform 678"/>
            <p:cNvSpPr>
              <a:spLocks noEditPoints="1"/>
            </p:cNvSpPr>
            <p:nvPr>
              <p:custDataLst>
                <p:tags r:id="rId62"/>
              </p:custDataLst>
            </p:nvPr>
          </p:nvSpPr>
          <p:spPr bwMode="auto">
            <a:xfrm>
              <a:off x="6062663" y="4884738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Freeform 679"/>
            <p:cNvSpPr>
              <a:spLocks noEditPoints="1"/>
            </p:cNvSpPr>
            <p:nvPr>
              <p:custDataLst>
                <p:tags r:id="rId63"/>
              </p:custDataLst>
            </p:nvPr>
          </p:nvSpPr>
          <p:spPr bwMode="auto">
            <a:xfrm>
              <a:off x="5599113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Freeform 680"/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5665788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Freeform 681"/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5730875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Freeform 682"/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5797550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Freeform 683"/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5864225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Freeform 684"/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5930900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Freeform 685"/>
            <p:cNvSpPr>
              <a:spLocks noEditPoints="1"/>
            </p:cNvSpPr>
            <p:nvPr>
              <p:custDataLst>
                <p:tags r:id="rId69"/>
              </p:custDataLst>
            </p:nvPr>
          </p:nvSpPr>
          <p:spPr bwMode="auto">
            <a:xfrm>
              <a:off x="5997575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Freeform 686"/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6062663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Freeform 687"/>
            <p:cNvSpPr>
              <a:spLocks noEditPoints="1"/>
            </p:cNvSpPr>
            <p:nvPr>
              <p:custDataLst>
                <p:tags r:id="rId71"/>
              </p:custDataLst>
            </p:nvPr>
          </p:nvSpPr>
          <p:spPr bwMode="auto">
            <a:xfrm>
              <a:off x="5599113" y="50990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Freeform 688"/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5665788" y="50990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Freeform 689"/>
            <p:cNvSpPr>
              <a:spLocks noEditPoints="1"/>
            </p:cNvSpPr>
            <p:nvPr>
              <p:custDataLst>
                <p:tags r:id="rId73"/>
              </p:custDataLst>
            </p:nvPr>
          </p:nvSpPr>
          <p:spPr bwMode="auto">
            <a:xfrm>
              <a:off x="5730875" y="50990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Freeform 690"/>
            <p:cNvSpPr>
              <a:spLocks noEditPoints="1"/>
            </p:cNvSpPr>
            <p:nvPr>
              <p:custDataLst>
                <p:tags r:id="rId74"/>
              </p:custDataLst>
            </p:nvPr>
          </p:nvSpPr>
          <p:spPr bwMode="auto">
            <a:xfrm>
              <a:off x="5797550" y="50990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Freeform 691"/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5864225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Freeform 692"/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5930900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Freeform 693"/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5997575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Freeform 694"/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6062663" y="5100638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Freeform 695"/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5632450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" name="Freeform 696"/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556736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Freeform 697"/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5697538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Freeform 698"/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5764213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Freeform 699"/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5830888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Freeform 700"/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589756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Freeform 701"/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5964238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Freeform 702"/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603091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Freeform 703"/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6094413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6"/>
                    <a:pt x="18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Freeform 704"/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5632450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Freeform 705"/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5567363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Freeform 706"/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5697538" y="4722813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8" name="Freeform 707"/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5764213" y="4722813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Freeform 708"/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5830888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6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6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Freeform 709"/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5897563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Freeform 710"/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5964238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Freeform 711"/>
            <p:cNvSpPr>
              <a:spLocks noEditPoints="1"/>
            </p:cNvSpPr>
            <p:nvPr>
              <p:custDataLst>
                <p:tags r:id="rId95"/>
              </p:custDataLst>
            </p:nvPr>
          </p:nvSpPr>
          <p:spPr bwMode="auto">
            <a:xfrm>
              <a:off x="6030913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Freeform 712"/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6094413" y="4724400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Freeform 713"/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5632450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Freeform 714"/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556736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Freeform 715"/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5697538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7" name="Freeform 716"/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5764213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8" name="Freeform 717"/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5830888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Freeform 718"/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589756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Freeform 719"/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5964238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Freeform 720"/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603091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" name="Freeform 721"/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6094413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Freeform 722"/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5632450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" name="Freeform 723"/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5567363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Freeform 724"/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5697538" y="493712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" name="Freeform 725"/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5764213" y="493712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7" name="Freeform 726"/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5830888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6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6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8" name="Freeform 727"/>
            <p:cNvSpPr>
              <a:spLocks noEditPoints="1"/>
            </p:cNvSpPr>
            <p:nvPr>
              <p:custDataLst>
                <p:tags r:id="rId111"/>
              </p:custDataLst>
            </p:nvPr>
          </p:nvSpPr>
          <p:spPr bwMode="auto">
            <a:xfrm>
              <a:off x="5897563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9" name="Freeform 728"/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5964238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0" name="Freeform 729"/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6030913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1" name="Freeform 730"/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6094413" y="4938713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2" name="Freeform 731"/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5632450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1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3" name="Freeform 732"/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5567363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4" name="Freeform 733"/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5697538" y="5045075"/>
              <a:ext cx="36513" cy="38100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5" name="Freeform 734"/>
            <p:cNvSpPr>
              <a:spLocks noEditPoints="1"/>
            </p:cNvSpPr>
            <p:nvPr>
              <p:custDataLst>
                <p:tags r:id="rId118"/>
              </p:custDataLst>
            </p:nvPr>
          </p:nvSpPr>
          <p:spPr bwMode="auto">
            <a:xfrm>
              <a:off x="5764213" y="5045075"/>
              <a:ext cx="36513" cy="38100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6" name="Freeform 735"/>
            <p:cNvSpPr>
              <a:spLocks noEditPoints="1"/>
            </p:cNvSpPr>
            <p:nvPr>
              <p:custDataLst>
                <p:tags r:id="rId119"/>
              </p:custDataLst>
            </p:nvPr>
          </p:nvSpPr>
          <p:spPr bwMode="auto">
            <a:xfrm>
              <a:off x="5830888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7" name="Freeform 736"/>
            <p:cNvSpPr>
              <a:spLocks noEditPoints="1"/>
            </p:cNvSpPr>
            <p:nvPr>
              <p:custDataLst>
                <p:tags r:id="rId120"/>
              </p:custDataLst>
            </p:nvPr>
          </p:nvSpPr>
          <p:spPr bwMode="auto">
            <a:xfrm>
              <a:off x="5897563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8" name="Freeform 737"/>
            <p:cNvSpPr>
              <a:spLocks noEditPoints="1"/>
            </p:cNvSpPr>
            <p:nvPr>
              <p:custDataLst>
                <p:tags r:id="rId121"/>
              </p:custDataLst>
            </p:nvPr>
          </p:nvSpPr>
          <p:spPr bwMode="auto">
            <a:xfrm>
              <a:off x="5964238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9" name="Freeform 738"/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6030913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Freeform 739"/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6094413" y="5045075"/>
              <a:ext cx="36513" cy="36513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1" name="Freeform 740"/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5632450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2" name="Freeform 741"/>
            <p:cNvSpPr>
              <a:spLocks noEditPoints="1"/>
            </p:cNvSpPr>
            <p:nvPr>
              <p:custDataLst>
                <p:tags r:id="rId125"/>
              </p:custDataLst>
            </p:nvPr>
          </p:nvSpPr>
          <p:spPr bwMode="auto">
            <a:xfrm>
              <a:off x="556736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3" name="Freeform 742"/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5697538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4" name="Freeform 743"/>
            <p:cNvSpPr>
              <a:spLocks noEditPoints="1"/>
            </p:cNvSpPr>
            <p:nvPr>
              <p:custDataLst>
                <p:tags r:id="rId127"/>
              </p:custDataLst>
            </p:nvPr>
          </p:nvSpPr>
          <p:spPr bwMode="auto">
            <a:xfrm>
              <a:off x="5764213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5" name="Freeform 744"/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5830888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6" name="Freeform 745"/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589756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7" name="Freeform 746"/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5964238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8" name="Freeform 747"/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603091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9" name="Freeform 748"/>
            <p:cNvSpPr>
              <a:spLocks noEditPoints="1"/>
            </p:cNvSpPr>
            <p:nvPr>
              <p:custDataLst>
                <p:tags r:id="rId132"/>
              </p:custDataLst>
            </p:nvPr>
          </p:nvSpPr>
          <p:spPr bwMode="auto">
            <a:xfrm>
              <a:off x="6094413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0" name="Freeform 749"/>
            <p:cNvSpPr>
              <a:spLocks noEditPoints="1"/>
            </p:cNvSpPr>
            <p:nvPr>
              <p:custDataLst>
                <p:tags r:id="rId133"/>
              </p:custDataLst>
            </p:nvPr>
          </p:nvSpPr>
          <p:spPr bwMode="auto">
            <a:xfrm>
              <a:off x="5602288" y="5691188"/>
              <a:ext cx="492125" cy="134938"/>
            </a:xfrm>
            <a:custGeom>
              <a:avLst/>
              <a:gdLst>
                <a:gd name="T0" fmla="*/ 0 w 310"/>
                <a:gd name="T1" fmla="*/ 42 h 85"/>
                <a:gd name="T2" fmla="*/ 43 w 310"/>
                <a:gd name="T3" fmla="*/ 0 h 85"/>
                <a:gd name="T4" fmla="*/ 268 w 310"/>
                <a:gd name="T5" fmla="*/ 0 h 85"/>
                <a:gd name="T6" fmla="*/ 310 w 310"/>
                <a:gd name="T7" fmla="*/ 42 h 85"/>
                <a:gd name="T8" fmla="*/ 268 w 310"/>
                <a:gd name="T9" fmla="*/ 85 h 85"/>
                <a:gd name="T10" fmla="*/ 43 w 310"/>
                <a:gd name="T11" fmla="*/ 85 h 85"/>
                <a:gd name="T12" fmla="*/ 0 w 310"/>
                <a:gd name="T13" fmla="*/ 42 h 85"/>
                <a:gd name="T14" fmla="*/ 0 w 310"/>
                <a:gd name="T15" fmla="*/ 42 h 85"/>
                <a:gd name="T16" fmla="*/ 0 w 310"/>
                <a:gd name="T17" fmla="*/ 4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85">
                  <a:moveTo>
                    <a:pt x="0" y="42"/>
                  </a:moveTo>
                  <a:cubicBezTo>
                    <a:pt x="0" y="19"/>
                    <a:pt x="19" y="0"/>
                    <a:pt x="43" y="0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91" y="0"/>
                    <a:pt x="310" y="19"/>
                    <a:pt x="310" y="42"/>
                  </a:cubicBezTo>
                  <a:cubicBezTo>
                    <a:pt x="310" y="66"/>
                    <a:pt x="291" y="85"/>
                    <a:pt x="268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19" y="85"/>
                    <a:pt x="0" y="66"/>
                    <a:pt x="0" y="42"/>
                  </a:cubicBezTo>
                  <a:close/>
                  <a:moveTo>
                    <a:pt x="0" y="42"/>
                  </a:moveTo>
                  <a:cubicBezTo>
                    <a:pt x="0" y="42"/>
                    <a:pt x="0" y="42"/>
                    <a:pt x="0" y="42"/>
                  </a:cubicBezTo>
                </a:path>
              </a:pathLst>
            </a:cu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Freeform 750"/>
            <p:cNvSpPr>
              <a:spLocks noEditPoints="1"/>
            </p:cNvSpPr>
            <p:nvPr>
              <p:custDataLst>
                <p:tags r:id="rId134"/>
              </p:custDataLst>
            </p:nvPr>
          </p:nvSpPr>
          <p:spPr bwMode="auto">
            <a:xfrm>
              <a:off x="5602288" y="5757863"/>
              <a:ext cx="492125" cy="68263"/>
            </a:xfrm>
            <a:custGeom>
              <a:avLst/>
              <a:gdLst>
                <a:gd name="T0" fmla="*/ 43 w 310"/>
                <a:gd name="T1" fmla="*/ 43 h 43"/>
                <a:gd name="T2" fmla="*/ 268 w 310"/>
                <a:gd name="T3" fmla="*/ 43 h 43"/>
                <a:gd name="T4" fmla="*/ 310 w 310"/>
                <a:gd name="T5" fmla="*/ 0 h 43"/>
                <a:gd name="T6" fmla="*/ 0 w 310"/>
                <a:gd name="T7" fmla="*/ 0 h 43"/>
                <a:gd name="T8" fmla="*/ 43 w 310"/>
                <a:gd name="T9" fmla="*/ 43 h 43"/>
                <a:gd name="T10" fmla="*/ 43 w 310"/>
                <a:gd name="T11" fmla="*/ 43 h 43"/>
                <a:gd name="T12" fmla="*/ 43 w 310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43">
                  <a:moveTo>
                    <a:pt x="43" y="43"/>
                  </a:moveTo>
                  <a:cubicBezTo>
                    <a:pt x="268" y="43"/>
                    <a:pt x="268" y="43"/>
                    <a:pt x="268" y="43"/>
                  </a:cubicBezTo>
                  <a:cubicBezTo>
                    <a:pt x="291" y="43"/>
                    <a:pt x="310" y="24"/>
                    <a:pt x="3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"/>
                    <a:pt x="19" y="43"/>
                    <a:pt x="43" y="43"/>
                  </a:cubicBezTo>
                  <a:close/>
                  <a:moveTo>
                    <a:pt x="43" y="43"/>
                  </a:moveTo>
                  <a:cubicBezTo>
                    <a:pt x="43" y="43"/>
                    <a:pt x="43" y="43"/>
                    <a:pt x="43" y="43"/>
                  </a:cubicBezTo>
                </a:path>
              </a:pathLst>
            </a:custGeom>
            <a:solidFill>
              <a:srgbClr val="FDC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2" name="Rectangle 751"/>
            <p:cNvSpPr>
              <a:spLocks noChangeArrowheads="1"/>
            </p:cNvSpPr>
            <p:nvPr>
              <p:custDataLst>
                <p:tags r:id="rId135"/>
              </p:custDataLst>
            </p:nvPr>
          </p:nvSpPr>
          <p:spPr bwMode="auto">
            <a:xfrm>
              <a:off x="7710488" y="2960688"/>
              <a:ext cx="2179638" cy="2863850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3" name="Freeform 752"/>
            <p:cNvSpPr>
              <a:spLocks noEditPoints="1"/>
            </p:cNvSpPr>
            <p:nvPr>
              <p:custDataLst>
                <p:tags r:id="rId136"/>
              </p:custDataLst>
            </p:nvPr>
          </p:nvSpPr>
          <p:spPr bwMode="auto">
            <a:xfrm>
              <a:off x="7834313" y="3051175"/>
              <a:ext cx="1931988" cy="2576513"/>
            </a:xfrm>
            <a:custGeom>
              <a:avLst/>
              <a:gdLst>
                <a:gd name="T0" fmla="*/ 0 w 1217"/>
                <a:gd name="T1" fmla="*/ 0 h 1623"/>
                <a:gd name="T2" fmla="*/ 0 w 1217"/>
                <a:gd name="T3" fmla="*/ 1623 h 1623"/>
                <a:gd name="T4" fmla="*/ 963 w 1217"/>
                <a:gd name="T5" fmla="*/ 1623 h 1623"/>
                <a:gd name="T6" fmla="*/ 963 w 1217"/>
                <a:gd name="T7" fmla="*/ 1361 h 1623"/>
                <a:gd name="T8" fmla="*/ 1217 w 1217"/>
                <a:gd name="T9" fmla="*/ 1361 h 1623"/>
                <a:gd name="T10" fmla="*/ 1217 w 1217"/>
                <a:gd name="T11" fmla="*/ 0 h 1623"/>
                <a:gd name="T12" fmla="*/ 0 w 1217"/>
                <a:gd name="T13" fmla="*/ 0 h 1623"/>
                <a:gd name="T14" fmla="*/ 0 w 1217"/>
                <a:gd name="T15" fmla="*/ 0 h 1623"/>
                <a:gd name="T16" fmla="*/ 0 w 1217"/>
                <a:gd name="T17" fmla="*/ 0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7" h="1623">
                  <a:moveTo>
                    <a:pt x="0" y="0"/>
                  </a:moveTo>
                  <a:lnTo>
                    <a:pt x="0" y="1623"/>
                  </a:lnTo>
                  <a:lnTo>
                    <a:pt x="963" y="1623"/>
                  </a:lnTo>
                  <a:lnTo>
                    <a:pt x="963" y="1361"/>
                  </a:lnTo>
                  <a:lnTo>
                    <a:pt x="1217" y="1361"/>
                  </a:lnTo>
                  <a:lnTo>
                    <a:pt x="1217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4" name="Freeform 753"/>
            <p:cNvSpPr>
              <a:spLocks noEditPoints="1"/>
            </p:cNvSpPr>
            <p:nvPr>
              <p:custDataLst>
                <p:tags r:id="rId137"/>
              </p:custDataLst>
            </p:nvPr>
          </p:nvSpPr>
          <p:spPr bwMode="auto">
            <a:xfrm>
              <a:off x="7834313" y="3051175"/>
              <a:ext cx="1931988" cy="2576513"/>
            </a:xfrm>
            <a:custGeom>
              <a:avLst/>
              <a:gdLst>
                <a:gd name="T0" fmla="*/ 0 w 1217"/>
                <a:gd name="T1" fmla="*/ 0 h 1623"/>
                <a:gd name="T2" fmla="*/ 0 w 1217"/>
                <a:gd name="T3" fmla="*/ 1623 h 1623"/>
                <a:gd name="T4" fmla="*/ 963 w 1217"/>
                <a:gd name="T5" fmla="*/ 1623 h 1623"/>
                <a:gd name="T6" fmla="*/ 963 w 1217"/>
                <a:gd name="T7" fmla="*/ 1361 h 1623"/>
                <a:gd name="T8" fmla="*/ 1217 w 1217"/>
                <a:gd name="T9" fmla="*/ 1361 h 1623"/>
                <a:gd name="T10" fmla="*/ 1217 w 1217"/>
                <a:gd name="T11" fmla="*/ 0 h 1623"/>
                <a:gd name="T12" fmla="*/ 0 w 1217"/>
                <a:gd name="T13" fmla="*/ 0 h 1623"/>
                <a:gd name="T14" fmla="*/ 0 w 1217"/>
                <a:gd name="T15" fmla="*/ 0 h 1623"/>
                <a:gd name="T16" fmla="*/ 0 w 1217"/>
                <a:gd name="T17" fmla="*/ 0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7" h="1623">
                  <a:moveTo>
                    <a:pt x="0" y="0"/>
                  </a:moveTo>
                  <a:lnTo>
                    <a:pt x="0" y="1623"/>
                  </a:lnTo>
                  <a:lnTo>
                    <a:pt x="963" y="1623"/>
                  </a:lnTo>
                  <a:lnTo>
                    <a:pt x="963" y="1361"/>
                  </a:lnTo>
                  <a:lnTo>
                    <a:pt x="1217" y="1361"/>
                  </a:lnTo>
                  <a:lnTo>
                    <a:pt x="1217" y="0"/>
                  </a:lnTo>
                  <a:lnTo>
                    <a:pt x="0" y="0"/>
                  </a:lnTo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Freeform 754"/>
            <p:cNvSpPr>
              <a:spLocks noEditPoints="1"/>
            </p:cNvSpPr>
            <p:nvPr>
              <p:custDataLst>
                <p:tags r:id="rId138"/>
              </p:custDataLst>
            </p:nvPr>
          </p:nvSpPr>
          <p:spPr bwMode="auto">
            <a:xfrm>
              <a:off x="9363075" y="5211763"/>
              <a:ext cx="403225" cy="415925"/>
            </a:xfrm>
            <a:custGeom>
              <a:avLst/>
              <a:gdLst>
                <a:gd name="T0" fmla="*/ 0 w 254"/>
                <a:gd name="T1" fmla="*/ 262 h 262"/>
                <a:gd name="T2" fmla="*/ 0 w 254"/>
                <a:gd name="T3" fmla="*/ 0 h 262"/>
                <a:gd name="T4" fmla="*/ 254 w 254"/>
                <a:gd name="T5" fmla="*/ 0 h 262"/>
                <a:gd name="T6" fmla="*/ 0 w 254"/>
                <a:gd name="T7" fmla="*/ 262 h 262"/>
                <a:gd name="T8" fmla="*/ 0 w 254"/>
                <a:gd name="T9" fmla="*/ 262 h 262"/>
                <a:gd name="T10" fmla="*/ 0 w 254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62">
                  <a:moveTo>
                    <a:pt x="0" y="262"/>
                  </a:moveTo>
                  <a:lnTo>
                    <a:pt x="0" y="0"/>
                  </a:lnTo>
                  <a:lnTo>
                    <a:pt x="254" y="0"/>
                  </a:lnTo>
                  <a:lnTo>
                    <a:pt x="0" y="262"/>
                  </a:lnTo>
                  <a:close/>
                  <a:moveTo>
                    <a:pt x="0" y="262"/>
                  </a:moveTo>
                  <a:lnTo>
                    <a:pt x="0" y="262"/>
                  </a:ln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6" name="Freeform 755"/>
            <p:cNvSpPr>
              <a:spLocks noEditPoints="1"/>
            </p:cNvSpPr>
            <p:nvPr>
              <p:custDataLst>
                <p:tags r:id="rId139"/>
              </p:custDataLst>
            </p:nvPr>
          </p:nvSpPr>
          <p:spPr bwMode="auto">
            <a:xfrm>
              <a:off x="9363075" y="5211763"/>
              <a:ext cx="403225" cy="415925"/>
            </a:xfrm>
            <a:custGeom>
              <a:avLst/>
              <a:gdLst>
                <a:gd name="T0" fmla="*/ 0 w 254"/>
                <a:gd name="T1" fmla="*/ 262 h 262"/>
                <a:gd name="T2" fmla="*/ 0 w 254"/>
                <a:gd name="T3" fmla="*/ 0 h 262"/>
                <a:gd name="T4" fmla="*/ 254 w 254"/>
                <a:gd name="T5" fmla="*/ 0 h 262"/>
                <a:gd name="T6" fmla="*/ 0 w 254"/>
                <a:gd name="T7" fmla="*/ 262 h 262"/>
                <a:gd name="T8" fmla="*/ 0 w 254"/>
                <a:gd name="T9" fmla="*/ 262 h 262"/>
                <a:gd name="T10" fmla="*/ 0 w 254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62">
                  <a:moveTo>
                    <a:pt x="0" y="262"/>
                  </a:moveTo>
                  <a:lnTo>
                    <a:pt x="0" y="0"/>
                  </a:lnTo>
                  <a:lnTo>
                    <a:pt x="254" y="0"/>
                  </a:lnTo>
                  <a:lnTo>
                    <a:pt x="0" y="262"/>
                  </a:lnTo>
                  <a:moveTo>
                    <a:pt x="0" y="262"/>
                  </a:moveTo>
                  <a:lnTo>
                    <a:pt x="0" y="2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7" name="Rectangle 756"/>
            <p:cNvSpPr>
              <a:spLocks noChangeArrowheads="1"/>
            </p:cNvSpPr>
            <p:nvPr>
              <p:custDataLst>
                <p:tags r:id="rId140"/>
              </p:custDataLst>
            </p:nvPr>
          </p:nvSpPr>
          <p:spPr bwMode="auto">
            <a:xfrm>
              <a:off x="8110538" y="3586163"/>
              <a:ext cx="627063" cy="90488"/>
            </a:xfrm>
            <a:prstGeom prst="rect">
              <a:avLst/>
            </a:pr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8" name="Rectangle 757"/>
            <p:cNvSpPr>
              <a:spLocks noChangeArrowheads="1"/>
            </p:cNvSpPr>
            <p:nvPr>
              <p:custDataLst>
                <p:tags r:id="rId141"/>
              </p:custDataLst>
            </p:nvPr>
          </p:nvSpPr>
          <p:spPr bwMode="auto">
            <a:xfrm>
              <a:off x="8110538" y="3800475"/>
              <a:ext cx="811213" cy="92075"/>
            </a:xfrm>
            <a:prstGeom prst="rect">
              <a:avLst/>
            </a:pr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9" name="Freeform 758"/>
            <p:cNvSpPr>
              <a:spLocks noEditPoints="1"/>
            </p:cNvSpPr>
            <p:nvPr>
              <p:custDataLst>
                <p:tags r:id="rId142"/>
              </p:custDataLst>
            </p:nvPr>
          </p:nvSpPr>
          <p:spPr bwMode="auto">
            <a:xfrm>
              <a:off x="8110538" y="4014788"/>
              <a:ext cx="1387475" cy="693738"/>
            </a:xfrm>
            <a:custGeom>
              <a:avLst/>
              <a:gdLst>
                <a:gd name="T0" fmla="*/ 0 w 874"/>
                <a:gd name="T1" fmla="*/ 379 h 437"/>
                <a:gd name="T2" fmla="*/ 511 w 874"/>
                <a:gd name="T3" fmla="*/ 379 h 437"/>
                <a:gd name="T4" fmla="*/ 511 w 874"/>
                <a:gd name="T5" fmla="*/ 437 h 437"/>
                <a:gd name="T6" fmla="*/ 0 w 874"/>
                <a:gd name="T7" fmla="*/ 437 h 437"/>
                <a:gd name="T8" fmla="*/ 0 w 874"/>
                <a:gd name="T9" fmla="*/ 379 h 437"/>
                <a:gd name="T10" fmla="*/ 0 w 874"/>
                <a:gd name="T11" fmla="*/ 0 h 437"/>
                <a:gd name="T12" fmla="*/ 874 w 874"/>
                <a:gd name="T13" fmla="*/ 0 h 437"/>
                <a:gd name="T14" fmla="*/ 874 w 874"/>
                <a:gd name="T15" fmla="*/ 58 h 437"/>
                <a:gd name="T16" fmla="*/ 0 w 874"/>
                <a:gd name="T17" fmla="*/ 58 h 437"/>
                <a:gd name="T18" fmla="*/ 0 w 874"/>
                <a:gd name="T19" fmla="*/ 0 h 437"/>
                <a:gd name="T20" fmla="*/ 0 w 874"/>
                <a:gd name="T21" fmla="*/ 135 h 437"/>
                <a:gd name="T22" fmla="*/ 874 w 874"/>
                <a:gd name="T23" fmla="*/ 135 h 437"/>
                <a:gd name="T24" fmla="*/ 874 w 874"/>
                <a:gd name="T25" fmla="*/ 193 h 437"/>
                <a:gd name="T26" fmla="*/ 0 w 874"/>
                <a:gd name="T27" fmla="*/ 193 h 437"/>
                <a:gd name="T28" fmla="*/ 0 w 874"/>
                <a:gd name="T29" fmla="*/ 135 h 437"/>
                <a:gd name="T30" fmla="*/ 0 w 874"/>
                <a:gd name="T31" fmla="*/ 135 h 437"/>
                <a:gd name="T32" fmla="*/ 0 w 874"/>
                <a:gd name="T33" fmla="*/ 135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74" h="437">
                  <a:moveTo>
                    <a:pt x="0" y="379"/>
                  </a:moveTo>
                  <a:lnTo>
                    <a:pt x="511" y="379"/>
                  </a:lnTo>
                  <a:lnTo>
                    <a:pt x="511" y="437"/>
                  </a:lnTo>
                  <a:lnTo>
                    <a:pt x="0" y="437"/>
                  </a:lnTo>
                  <a:lnTo>
                    <a:pt x="0" y="379"/>
                  </a:lnTo>
                  <a:close/>
                  <a:moveTo>
                    <a:pt x="0" y="0"/>
                  </a:moveTo>
                  <a:lnTo>
                    <a:pt x="874" y="0"/>
                  </a:lnTo>
                  <a:lnTo>
                    <a:pt x="874" y="58"/>
                  </a:lnTo>
                  <a:lnTo>
                    <a:pt x="0" y="58"/>
                  </a:lnTo>
                  <a:lnTo>
                    <a:pt x="0" y="0"/>
                  </a:lnTo>
                  <a:close/>
                  <a:moveTo>
                    <a:pt x="0" y="135"/>
                  </a:moveTo>
                  <a:lnTo>
                    <a:pt x="874" y="135"/>
                  </a:lnTo>
                  <a:lnTo>
                    <a:pt x="874" y="193"/>
                  </a:lnTo>
                  <a:lnTo>
                    <a:pt x="0" y="193"/>
                  </a:lnTo>
                  <a:lnTo>
                    <a:pt x="0" y="135"/>
                  </a:lnTo>
                  <a:close/>
                  <a:moveTo>
                    <a:pt x="0" y="135"/>
                  </a:moveTo>
                  <a:lnTo>
                    <a:pt x="0" y="135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0" name="Freeform 759"/>
            <p:cNvSpPr>
              <a:spLocks noEditPoints="1"/>
            </p:cNvSpPr>
            <p:nvPr>
              <p:custDataLst>
                <p:tags r:id="rId143"/>
              </p:custDataLst>
            </p:nvPr>
          </p:nvSpPr>
          <p:spPr bwMode="auto">
            <a:xfrm>
              <a:off x="8110538" y="4014788"/>
              <a:ext cx="1387475" cy="693738"/>
            </a:xfrm>
            <a:custGeom>
              <a:avLst/>
              <a:gdLst>
                <a:gd name="T0" fmla="*/ 0 w 874"/>
                <a:gd name="T1" fmla="*/ 379 h 437"/>
                <a:gd name="T2" fmla="*/ 511 w 874"/>
                <a:gd name="T3" fmla="*/ 379 h 437"/>
                <a:gd name="T4" fmla="*/ 511 w 874"/>
                <a:gd name="T5" fmla="*/ 437 h 437"/>
                <a:gd name="T6" fmla="*/ 0 w 874"/>
                <a:gd name="T7" fmla="*/ 437 h 437"/>
                <a:gd name="T8" fmla="*/ 0 w 874"/>
                <a:gd name="T9" fmla="*/ 379 h 437"/>
                <a:gd name="T10" fmla="*/ 0 w 874"/>
                <a:gd name="T11" fmla="*/ 0 h 437"/>
                <a:gd name="T12" fmla="*/ 874 w 874"/>
                <a:gd name="T13" fmla="*/ 0 h 437"/>
                <a:gd name="T14" fmla="*/ 874 w 874"/>
                <a:gd name="T15" fmla="*/ 58 h 437"/>
                <a:gd name="T16" fmla="*/ 0 w 874"/>
                <a:gd name="T17" fmla="*/ 58 h 437"/>
                <a:gd name="T18" fmla="*/ 0 w 874"/>
                <a:gd name="T19" fmla="*/ 0 h 437"/>
                <a:gd name="T20" fmla="*/ 0 w 874"/>
                <a:gd name="T21" fmla="*/ 135 h 437"/>
                <a:gd name="T22" fmla="*/ 874 w 874"/>
                <a:gd name="T23" fmla="*/ 135 h 437"/>
                <a:gd name="T24" fmla="*/ 874 w 874"/>
                <a:gd name="T25" fmla="*/ 193 h 437"/>
                <a:gd name="T26" fmla="*/ 0 w 874"/>
                <a:gd name="T27" fmla="*/ 193 h 437"/>
                <a:gd name="T28" fmla="*/ 0 w 874"/>
                <a:gd name="T29" fmla="*/ 135 h 437"/>
                <a:gd name="T30" fmla="*/ 0 w 874"/>
                <a:gd name="T31" fmla="*/ 135 h 437"/>
                <a:gd name="T32" fmla="*/ 0 w 874"/>
                <a:gd name="T33" fmla="*/ 135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74" h="437">
                  <a:moveTo>
                    <a:pt x="0" y="379"/>
                  </a:moveTo>
                  <a:lnTo>
                    <a:pt x="511" y="379"/>
                  </a:lnTo>
                  <a:lnTo>
                    <a:pt x="511" y="437"/>
                  </a:lnTo>
                  <a:lnTo>
                    <a:pt x="0" y="437"/>
                  </a:lnTo>
                  <a:lnTo>
                    <a:pt x="0" y="379"/>
                  </a:lnTo>
                  <a:moveTo>
                    <a:pt x="0" y="0"/>
                  </a:moveTo>
                  <a:lnTo>
                    <a:pt x="874" y="0"/>
                  </a:lnTo>
                  <a:lnTo>
                    <a:pt x="874" y="58"/>
                  </a:lnTo>
                  <a:lnTo>
                    <a:pt x="0" y="58"/>
                  </a:lnTo>
                  <a:lnTo>
                    <a:pt x="0" y="0"/>
                  </a:lnTo>
                  <a:moveTo>
                    <a:pt x="0" y="135"/>
                  </a:moveTo>
                  <a:lnTo>
                    <a:pt x="874" y="135"/>
                  </a:lnTo>
                  <a:lnTo>
                    <a:pt x="874" y="193"/>
                  </a:lnTo>
                  <a:lnTo>
                    <a:pt x="0" y="193"/>
                  </a:lnTo>
                  <a:lnTo>
                    <a:pt x="0" y="135"/>
                  </a:lnTo>
                  <a:moveTo>
                    <a:pt x="0" y="135"/>
                  </a:moveTo>
                  <a:lnTo>
                    <a:pt x="0" y="1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1" name="Rectangle 760"/>
            <p:cNvSpPr>
              <a:spLocks noChangeArrowheads="1"/>
            </p:cNvSpPr>
            <p:nvPr>
              <p:custDataLst>
                <p:tags r:id="rId144"/>
              </p:custDataLst>
            </p:nvPr>
          </p:nvSpPr>
          <p:spPr bwMode="auto">
            <a:xfrm>
              <a:off x="8110538" y="4422775"/>
              <a:ext cx="1387475" cy="92075"/>
            </a:xfrm>
            <a:prstGeom prst="rect">
              <a:avLst/>
            </a:pr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2" name="Freeform 761"/>
            <p:cNvSpPr>
              <a:spLocks noEditPoints="1"/>
            </p:cNvSpPr>
            <p:nvPr>
              <p:custDataLst>
                <p:tags r:id="rId145"/>
              </p:custDataLst>
            </p:nvPr>
          </p:nvSpPr>
          <p:spPr bwMode="auto">
            <a:xfrm>
              <a:off x="8108950" y="2911475"/>
              <a:ext cx="1389063" cy="279400"/>
            </a:xfrm>
            <a:custGeom>
              <a:avLst/>
              <a:gdLst>
                <a:gd name="T0" fmla="*/ 785 w 874"/>
                <a:gd name="T1" fmla="*/ 176 h 176"/>
                <a:gd name="T2" fmla="*/ 88 w 874"/>
                <a:gd name="T3" fmla="*/ 176 h 176"/>
                <a:gd name="T4" fmla="*/ 0 w 874"/>
                <a:gd name="T5" fmla="*/ 88 h 176"/>
                <a:gd name="T6" fmla="*/ 88 w 874"/>
                <a:gd name="T7" fmla="*/ 0 h 176"/>
                <a:gd name="T8" fmla="*/ 785 w 874"/>
                <a:gd name="T9" fmla="*/ 0 h 176"/>
                <a:gd name="T10" fmla="*/ 874 w 874"/>
                <a:gd name="T11" fmla="*/ 88 h 176"/>
                <a:gd name="T12" fmla="*/ 785 w 874"/>
                <a:gd name="T13" fmla="*/ 176 h 176"/>
                <a:gd name="T14" fmla="*/ 785 w 874"/>
                <a:gd name="T15" fmla="*/ 176 h 176"/>
                <a:gd name="T16" fmla="*/ 785 w 874"/>
                <a:gd name="T17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4" h="176">
                  <a:moveTo>
                    <a:pt x="785" y="176"/>
                  </a:moveTo>
                  <a:cubicBezTo>
                    <a:pt x="88" y="176"/>
                    <a:pt x="88" y="176"/>
                    <a:pt x="88" y="176"/>
                  </a:cubicBezTo>
                  <a:cubicBezTo>
                    <a:pt x="40" y="176"/>
                    <a:pt x="0" y="136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34" y="0"/>
                    <a:pt x="874" y="39"/>
                    <a:pt x="874" y="88"/>
                  </a:cubicBezTo>
                  <a:cubicBezTo>
                    <a:pt x="874" y="136"/>
                    <a:pt x="834" y="176"/>
                    <a:pt x="785" y="176"/>
                  </a:cubicBezTo>
                  <a:close/>
                  <a:moveTo>
                    <a:pt x="785" y="176"/>
                  </a:moveTo>
                  <a:cubicBezTo>
                    <a:pt x="785" y="176"/>
                    <a:pt x="785" y="176"/>
                    <a:pt x="785" y="176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3" name="Freeform 762"/>
            <p:cNvSpPr>
              <a:spLocks noEditPoints="1"/>
            </p:cNvSpPr>
            <p:nvPr>
              <p:custDataLst>
                <p:tags r:id="rId146"/>
              </p:custDataLst>
            </p:nvPr>
          </p:nvSpPr>
          <p:spPr bwMode="auto">
            <a:xfrm>
              <a:off x="8569325" y="2592388"/>
              <a:ext cx="506413" cy="504825"/>
            </a:xfrm>
            <a:custGeom>
              <a:avLst/>
              <a:gdLst>
                <a:gd name="T0" fmla="*/ 159 w 318"/>
                <a:gd name="T1" fmla="*/ 318 h 318"/>
                <a:gd name="T2" fmla="*/ 0 w 318"/>
                <a:gd name="T3" fmla="*/ 159 h 318"/>
                <a:gd name="T4" fmla="*/ 159 w 318"/>
                <a:gd name="T5" fmla="*/ 0 h 318"/>
                <a:gd name="T6" fmla="*/ 318 w 318"/>
                <a:gd name="T7" fmla="*/ 159 h 318"/>
                <a:gd name="T8" fmla="*/ 159 w 318"/>
                <a:gd name="T9" fmla="*/ 318 h 318"/>
                <a:gd name="T10" fmla="*/ 159 w 318"/>
                <a:gd name="T11" fmla="*/ 87 h 318"/>
                <a:gd name="T12" fmla="*/ 86 w 318"/>
                <a:gd name="T13" fmla="*/ 159 h 318"/>
                <a:gd name="T14" fmla="*/ 159 w 318"/>
                <a:gd name="T15" fmla="*/ 232 h 318"/>
                <a:gd name="T16" fmla="*/ 231 w 318"/>
                <a:gd name="T17" fmla="*/ 159 h 318"/>
                <a:gd name="T18" fmla="*/ 159 w 318"/>
                <a:gd name="T19" fmla="*/ 87 h 318"/>
                <a:gd name="T20" fmla="*/ 159 w 318"/>
                <a:gd name="T21" fmla="*/ 87 h 318"/>
                <a:gd name="T22" fmla="*/ 159 w 318"/>
                <a:gd name="T23" fmla="*/ 8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318">
                  <a:moveTo>
                    <a:pt x="159" y="318"/>
                  </a:moveTo>
                  <a:cubicBezTo>
                    <a:pt x="71" y="318"/>
                    <a:pt x="0" y="247"/>
                    <a:pt x="0" y="159"/>
                  </a:cubicBezTo>
                  <a:cubicBezTo>
                    <a:pt x="0" y="72"/>
                    <a:pt x="71" y="0"/>
                    <a:pt x="159" y="0"/>
                  </a:cubicBezTo>
                  <a:cubicBezTo>
                    <a:pt x="246" y="0"/>
                    <a:pt x="318" y="72"/>
                    <a:pt x="318" y="159"/>
                  </a:cubicBezTo>
                  <a:cubicBezTo>
                    <a:pt x="318" y="247"/>
                    <a:pt x="246" y="318"/>
                    <a:pt x="159" y="318"/>
                  </a:cubicBezTo>
                  <a:close/>
                  <a:moveTo>
                    <a:pt x="159" y="87"/>
                  </a:moveTo>
                  <a:cubicBezTo>
                    <a:pt x="119" y="87"/>
                    <a:pt x="86" y="120"/>
                    <a:pt x="86" y="159"/>
                  </a:cubicBezTo>
                  <a:cubicBezTo>
                    <a:pt x="86" y="199"/>
                    <a:pt x="119" y="232"/>
                    <a:pt x="159" y="232"/>
                  </a:cubicBezTo>
                  <a:cubicBezTo>
                    <a:pt x="199" y="232"/>
                    <a:pt x="231" y="199"/>
                    <a:pt x="231" y="159"/>
                  </a:cubicBezTo>
                  <a:cubicBezTo>
                    <a:pt x="231" y="120"/>
                    <a:pt x="199" y="87"/>
                    <a:pt x="159" y="87"/>
                  </a:cubicBezTo>
                  <a:close/>
                  <a:moveTo>
                    <a:pt x="159" y="87"/>
                  </a:moveTo>
                  <a:cubicBezTo>
                    <a:pt x="159" y="87"/>
                    <a:pt x="159" y="87"/>
                    <a:pt x="159" y="87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4" name="Freeform 763"/>
            <p:cNvSpPr>
              <a:spLocks noEditPoints="1"/>
            </p:cNvSpPr>
            <p:nvPr>
              <p:custDataLst>
                <p:tags r:id="rId147"/>
              </p:custDataLst>
            </p:nvPr>
          </p:nvSpPr>
          <p:spPr bwMode="auto">
            <a:xfrm>
              <a:off x="8821738" y="2911475"/>
              <a:ext cx="676275" cy="279400"/>
            </a:xfrm>
            <a:custGeom>
              <a:avLst/>
              <a:gdLst>
                <a:gd name="T0" fmla="*/ 336 w 425"/>
                <a:gd name="T1" fmla="*/ 0 h 176"/>
                <a:gd name="T2" fmla="*/ 0 w 425"/>
                <a:gd name="T3" fmla="*/ 0 h 176"/>
                <a:gd name="T4" fmla="*/ 0 w 425"/>
                <a:gd name="T5" fmla="*/ 176 h 176"/>
                <a:gd name="T6" fmla="*/ 337 w 425"/>
                <a:gd name="T7" fmla="*/ 176 h 176"/>
                <a:gd name="T8" fmla="*/ 425 w 425"/>
                <a:gd name="T9" fmla="*/ 88 h 176"/>
                <a:gd name="T10" fmla="*/ 336 w 425"/>
                <a:gd name="T11" fmla="*/ 0 h 176"/>
                <a:gd name="T12" fmla="*/ 336 w 425"/>
                <a:gd name="T13" fmla="*/ 0 h 176"/>
                <a:gd name="T14" fmla="*/ 336 w 425"/>
                <a:gd name="T1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5" h="176">
                  <a:moveTo>
                    <a:pt x="3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337" y="176"/>
                    <a:pt x="337" y="176"/>
                    <a:pt x="337" y="176"/>
                  </a:cubicBezTo>
                  <a:cubicBezTo>
                    <a:pt x="385" y="176"/>
                    <a:pt x="425" y="136"/>
                    <a:pt x="425" y="88"/>
                  </a:cubicBezTo>
                  <a:cubicBezTo>
                    <a:pt x="425" y="39"/>
                    <a:pt x="385" y="0"/>
                    <a:pt x="336" y="0"/>
                  </a:cubicBezTo>
                  <a:close/>
                  <a:moveTo>
                    <a:pt x="336" y="0"/>
                  </a:moveTo>
                  <a:cubicBezTo>
                    <a:pt x="336" y="0"/>
                    <a:pt x="336" y="0"/>
                    <a:pt x="336" y="0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5" name="Freeform 764"/>
            <p:cNvSpPr>
              <a:spLocks noEditPoints="1"/>
            </p:cNvSpPr>
            <p:nvPr>
              <p:custDataLst>
                <p:tags r:id="rId148"/>
              </p:custDataLst>
            </p:nvPr>
          </p:nvSpPr>
          <p:spPr bwMode="auto">
            <a:xfrm>
              <a:off x="8821738" y="2592388"/>
              <a:ext cx="254000" cy="504825"/>
            </a:xfrm>
            <a:custGeom>
              <a:avLst/>
              <a:gdLst>
                <a:gd name="T0" fmla="*/ 0 w 159"/>
                <a:gd name="T1" fmla="*/ 0 h 318"/>
                <a:gd name="T2" fmla="*/ 0 w 159"/>
                <a:gd name="T3" fmla="*/ 87 h 318"/>
                <a:gd name="T4" fmla="*/ 72 w 159"/>
                <a:gd name="T5" fmla="*/ 159 h 318"/>
                <a:gd name="T6" fmla="*/ 0 w 159"/>
                <a:gd name="T7" fmla="*/ 232 h 318"/>
                <a:gd name="T8" fmla="*/ 0 w 159"/>
                <a:gd name="T9" fmla="*/ 318 h 318"/>
                <a:gd name="T10" fmla="*/ 159 w 159"/>
                <a:gd name="T11" fmla="*/ 159 h 318"/>
                <a:gd name="T12" fmla="*/ 0 w 159"/>
                <a:gd name="T13" fmla="*/ 0 h 318"/>
                <a:gd name="T14" fmla="*/ 0 w 159"/>
                <a:gd name="T15" fmla="*/ 0 h 318"/>
                <a:gd name="T16" fmla="*/ 0 w 159"/>
                <a:gd name="T1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318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40" y="87"/>
                    <a:pt x="72" y="120"/>
                    <a:pt x="72" y="159"/>
                  </a:cubicBezTo>
                  <a:cubicBezTo>
                    <a:pt x="72" y="199"/>
                    <a:pt x="40" y="232"/>
                    <a:pt x="0" y="232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7" y="318"/>
                    <a:pt x="159" y="247"/>
                    <a:pt x="159" y="159"/>
                  </a:cubicBezTo>
                  <a:cubicBezTo>
                    <a:pt x="159" y="72"/>
                    <a:pt x="87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6" name="Rectangle 765"/>
            <p:cNvSpPr>
              <a:spLocks noChangeArrowheads="1"/>
            </p:cNvSpPr>
            <p:nvPr>
              <p:custDataLst>
                <p:tags r:id="rId149"/>
              </p:custDataLst>
            </p:nvPr>
          </p:nvSpPr>
          <p:spPr bwMode="auto">
            <a:xfrm>
              <a:off x="10506075" y="3987800"/>
              <a:ext cx="338138" cy="1492250"/>
            </a:xfrm>
            <a:prstGeom prst="rect">
              <a:avLst/>
            </a:prstGeom>
            <a:solidFill>
              <a:srgbClr val="2993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7" name="Rectangle 766"/>
            <p:cNvSpPr>
              <a:spLocks noChangeArrowheads="1"/>
            </p:cNvSpPr>
            <p:nvPr>
              <p:custDataLst>
                <p:tags r:id="rId150"/>
              </p:custDataLst>
            </p:nvPr>
          </p:nvSpPr>
          <p:spPr bwMode="auto">
            <a:xfrm>
              <a:off x="10844213" y="3987800"/>
              <a:ext cx="925513" cy="1492250"/>
            </a:xfrm>
            <a:prstGeom prst="rect">
              <a:avLst/>
            </a:prstGeom>
            <a:solidFill>
              <a:srgbClr val="5BB2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8" name="Rectangle 767"/>
            <p:cNvSpPr>
              <a:spLocks noChangeArrowheads="1"/>
            </p:cNvSpPr>
            <p:nvPr>
              <p:custDataLst>
                <p:tags r:id="rId151"/>
              </p:custDataLst>
            </p:nvPr>
          </p:nvSpPr>
          <p:spPr bwMode="auto">
            <a:xfrm>
              <a:off x="10844213" y="5170488"/>
              <a:ext cx="925513" cy="309563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9" name="Rectangle 768"/>
            <p:cNvSpPr>
              <a:spLocks noChangeArrowheads="1"/>
            </p:cNvSpPr>
            <p:nvPr>
              <p:custDataLst>
                <p:tags r:id="rId152"/>
              </p:custDataLst>
            </p:nvPr>
          </p:nvSpPr>
          <p:spPr bwMode="auto">
            <a:xfrm>
              <a:off x="10609263" y="5170488"/>
              <a:ext cx="1127125" cy="271463"/>
            </a:xfrm>
            <a:prstGeom prst="rect">
              <a:avLst/>
            </a:prstGeom>
            <a:solidFill>
              <a:srgbClr val="FC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0" name="Freeform 769"/>
            <p:cNvSpPr>
              <a:spLocks noEditPoints="1"/>
            </p:cNvSpPr>
            <p:nvPr>
              <p:custDataLst>
                <p:tags r:id="rId153"/>
              </p:custDataLst>
            </p:nvPr>
          </p:nvSpPr>
          <p:spPr bwMode="auto">
            <a:xfrm>
              <a:off x="10682288" y="5216525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8 h 112"/>
                <a:gd name="T16" fmla="*/ 0 w 629"/>
                <a:gd name="T17" fmla="*/ 68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close/>
                  <a:moveTo>
                    <a:pt x="0" y="45"/>
                  </a:moveTo>
                  <a:lnTo>
                    <a:pt x="629" y="45"/>
                  </a:lnTo>
                  <a:lnTo>
                    <a:pt x="629" y="68"/>
                  </a:lnTo>
                  <a:lnTo>
                    <a:pt x="0" y="68"/>
                  </a:lnTo>
                  <a:lnTo>
                    <a:pt x="0" y="45"/>
                  </a:lnTo>
                  <a:close/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close/>
                  <a:moveTo>
                    <a:pt x="0" y="89"/>
                  </a:moveTo>
                  <a:lnTo>
                    <a:pt x="0" y="8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1" name="Freeform 770"/>
            <p:cNvSpPr>
              <a:spLocks noEditPoints="1"/>
            </p:cNvSpPr>
            <p:nvPr>
              <p:custDataLst>
                <p:tags r:id="rId154"/>
              </p:custDataLst>
            </p:nvPr>
          </p:nvSpPr>
          <p:spPr bwMode="auto">
            <a:xfrm>
              <a:off x="10682288" y="5216525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8 h 112"/>
                <a:gd name="T16" fmla="*/ 0 w 629"/>
                <a:gd name="T17" fmla="*/ 68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moveTo>
                    <a:pt x="0" y="45"/>
                  </a:moveTo>
                  <a:lnTo>
                    <a:pt x="629" y="45"/>
                  </a:lnTo>
                  <a:lnTo>
                    <a:pt x="629" y="68"/>
                  </a:lnTo>
                  <a:lnTo>
                    <a:pt x="0" y="68"/>
                  </a:lnTo>
                  <a:lnTo>
                    <a:pt x="0" y="45"/>
                  </a:lnTo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moveTo>
                    <a:pt x="0" y="89"/>
                  </a:moveTo>
                  <a:lnTo>
                    <a:pt x="0" y="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2" name="Rectangle 771"/>
            <p:cNvSpPr>
              <a:spLocks noChangeArrowheads="1"/>
            </p:cNvSpPr>
            <p:nvPr>
              <p:custDataLst>
                <p:tags r:id="rId155"/>
              </p:custDataLst>
            </p:nvPr>
          </p:nvSpPr>
          <p:spPr bwMode="auto">
            <a:xfrm>
              <a:off x="11055350" y="4233863"/>
              <a:ext cx="481013" cy="111125"/>
            </a:xfrm>
            <a:prstGeom prst="rect">
              <a:avLst/>
            </a:pr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3" name="Rectangle 772"/>
            <p:cNvSpPr>
              <a:spLocks noChangeArrowheads="1"/>
            </p:cNvSpPr>
            <p:nvPr>
              <p:custDataLst>
                <p:tags r:id="rId156"/>
              </p:custDataLst>
            </p:nvPr>
          </p:nvSpPr>
          <p:spPr bwMode="auto">
            <a:xfrm>
              <a:off x="11295063" y="4233863"/>
              <a:ext cx="241300" cy="111125"/>
            </a:xfrm>
            <a:prstGeom prst="rect">
              <a:avLst/>
            </a:prstGeom>
            <a:solidFill>
              <a:srgbClr val="F9AB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4" name="Freeform 773"/>
            <p:cNvSpPr>
              <a:spLocks noEditPoints="1"/>
            </p:cNvSpPr>
            <p:nvPr>
              <p:custDataLst>
                <p:tags r:id="rId157"/>
              </p:custDataLst>
            </p:nvPr>
          </p:nvSpPr>
          <p:spPr bwMode="auto">
            <a:xfrm>
              <a:off x="10448925" y="2605088"/>
              <a:ext cx="1020763" cy="1020763"/>
            </a:xfrm>
            <a:custGeom>
              <a:avLst/>
              <a:gdLst>
                <a:gd name="T0" fmla="*/ 4 w 643"/>
                <a:gd name="T1" fmla="*/ 534 h 643"/>
                <a:gd name="T2" fmla="*/ 9 w 643"/>
                <a:gd name="T3" fmla="*/ 561 h 643"/>
                <a:gd name="T4" fmla="*/ 20 w 643"/>
                <a:gd name="T5" fmla="*/ 573 h 643"/>
                <a:gd name="T6" fmla="*/ 267 w 643"/>
                <a:gd name="T7" fmla="*/ 267 h 643"/>
                <a:gd name="T8" fmla="*/ 573 w 643"/>
                <a:gd name="T9" fmla="*/ 20 h 643"/>
                <a:gd name="T10" fmla="*/ 562 w 643"/>
                <a:gd name="T11" fmla="*/ 8 h 643"/>
                <a:gd name="T12" fmla="*/ 535 w 643"/>
                <a:gd name="T13" fmla="*/ 3 h 643"/>
                <a:gd name="T14" fmla="*/ 139 w 643"/>
                <a:gd name="T15" fmla="*/ 139 h 643"/>
                <a:gd name="T16" fmla="*/ 4 w 643"/>
                <a:gd name="T17" fmla="*/ 534 h 643"/>
                <a:gd name="T18" fmla="*/ 391 w 643"/>
                <a:gd name="T19" fmla="*/ 617 h 643"/>
                <a:gd name="T20" fmla="*/ 398 w 643"/>
                <a:gd name="T21" fmla="*/ 634 h 643"/>
                <a:gd name="T22" fmla="*/ 407 w 643"/>
                <a:gd name="T23" fmla="*/ 643 h 643"/>
                <a:gd name="T24" fmla="*/ 502 w 643"/>
                <a:gd name="T25" fmla="*/ 502 h 643"/>
                <a:gd name="T26" fmla="*/ 643 w 643"/>
                <a:gd name="T27" fmla="*/ 407 h 643"/>
                <a:gd name="T28" fmla="*/ 634 w 643"/>
                <a:gd name="T29" fmla="*/ 398 h 643"/>
                <a:gd name="T30" fmla="*/ 617 w 643"/>
                <a:gd name="T31" fmla="*/ 390 h 643"/>
                <a:gd name="T32" fmla="*/ 422 w 643"/>
                <a:gd name="T33" fmla="*/ 422 h 643"/>
                <a:gd name="T34" fmla="*/ 391 w 643"/>
                <a:gd name="T35" fmla="*/ 617 h 643"/>
                <a:gd name="T36" fmla="*/ 422 w 643"/>
                <a:gd name="T37" fmla="*/ 422 h 643"/>
                <a:gd name="T38" fmla="*/ 422 w 643"/>
                <a:gd name="T39" fmla="*/ 422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43" h="643">
                  <a:moveTo>
                    <a:pt x="4" y="534"/>
                  </a:moveTo>
                  <a:cubicBezTo>
                    <a:pt x="0" y="545"/>
                    <a:pt x="2" y="555"/>
                    <a:pt x="9" y="561"/>
                  </a:cubicBezTo>
                  <a:cubicBezTo>
                    <a:pt x="20" y="573"/>
                    <a:pt x="20" y="573"/>
                    <a:pt x="20" y="573"/>
                  </a:cubicBezTo>
                  <a:cubicBezTo>
                    <a:pt x="20" y="573"/>
                    <a:pt x="152" y="383"/>
                    <a:pt x="267" y="267"/>
                  </a:cubicBezTo>
                  <a:cubicBezTo>
                    <a:pt x="413" y="121"/>
                    <a:pt x="573" y="20"/>
                    <a:pt x="573" y="20"/>
                  </a:cubicBezTo>
                  <a:cubicBezTo>
                    <a:pt x="562" y="8"/>
                    <a:pt x="562" y="8"/>
                    <a:pt x="562" y="8"/>
                  </a:cubicBezTo>
                  <a:cubicBezTo>
                    <a:pt x="555" y="2"/>
                    <a:pt x="545" y="0"/>
                    <a:pt x="535" y="3"/>
                  </a:cubicBezTo>
                  <a:cubicBezTo>
                    <a:pt x="139" y="139"/>
                    <a:pt x="139" y="139"/>
                    <a:pt x="139" y="139"/>
                  </a:cubicBezTo>
                  <a:lnTo>
                    <a:pt x="4" y="534"/>
                  </a:lnTo>
                  <a:close/>
                  <a:moveTo>
                    <a:pt x="391" y="617"/>
                  </a:moveTo>
                  <a:cubicBezTo>
                    <a:pt x="390" y="622"/>
                    <a:pt x="393" y="629"/>
                    <a:pt x="398" y="634"/>
                  </a:cubicBezTo>
                  <a:cubicBezTo>
                    <a:pt x="407" y="643"/>
                    <a:pt x="407" y="643"/>
                    <a:pt x="407" y="643"/>
                  </a:cubicBezTo>
                  <a:cubicBezTo>
                    <a:pt x="407" y="643"/>
                    <a:pt x="453" y="551"/>
                    <a:pt x="502" y="502"/>
                  </a:cubicBezTo>
                  <a:cubicBezTo>
                    <a:pt x="565" y="440"/>
                    <a:pt x="643" y="407"/>
                    <a:pt x="643" y="407"/>
                  </a:cubicBezTo>
                  <a:cubicBezTo>
                    <a:pt x="634" y="398"/>
                    <a:pt x="634" y="398"/>
                    <a:pt x="634" y="398"/>
                  </a:cubicBezTo>
                  <a:cubicBezTo>
                    <a:pt x="629" y="393"/>
                    <a:pt x="623" y="390"/>
                    <a:pt x="617" y="390"/>
                  </a:cubicBezTo>
                  <a:cubicBezTo>
                    <a:pt x="422" y="422"/>
                    <a:pt x="422" y="422"/>
                    <a:pt x="422" y="422"/>
                  </a:cubicBezTo>
                  <a:lnTo>
                    <a:pt x="391" y="617"/>
                  </a:lnTo>
                  <a:close/>
                  <a:moveTo>
                    <a:pt x="422" y="422"/>
                  </a:moveTo>
                  <a:cubicBezTo>
                    <a:pt x="422" y="422"/>
                    <a:pt x="422" y="422"/>
                    <a:pt x="422" y="422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5" name="Freeform 774"/>
            <p:cNvSpPr>
              <a:spLocks noEditPoints="1"/>
            </p:cNvSpPr>
            <p:nvPr>
              <p:custDataLst>
                <p:tags r:id="rId158"/>
              </p:custDataLst>
            </p:nvPr>
          </p:nvSpPr>
          <p:spPr bwMode="auto">
            <a:xfrm>
              <a:off x="10448925" y="2825750"/>
              <a:ext cx="796925" cy="798513"/>
            </a:xfrm>
            <a:custGeom>
              <a:avLst/>
              <a:gdLst>
                <a:gd name="T0" fmla="*/ 4 w 502"/>
                <a:gd name="T1" fmla="*/ 395 h 503"/>
                <a:gd name="T2" fmla="*/ 9 w 502"/>
                <a:gd name="T3" fmla="*/ 422 h 503"/>
                <a:gd name="T4" fmla="*/ 20 w 502"/>
                <a:gd name="T5" fmla="*/ 434 h 503"/>
                <a:gd name="T6" fmla="*/ 267 w 502"/>
                <a:gd name="T7" fmla="*/ 128 h 503"/>
                <a:gd name="T8" fmla="*/ 139 w 502"/>
                <a:gd name="T9" fmla="*/ 0 h 503"/>
                <a:gd name="T10" fmla="*/ 4 w 502"/>
                <a:gd name="T11" fmla="*/ 395 h 503"/>
                <a:gd name="T12" fmla="*/ 391 w 502"/>
                <a:gd name="T13" fmla="*/ 478 h 503"/>
                <a:gd name="T14" fmla="*/ 398 w 502"/>
                <a:gd name="T15" fmla="*/ 495 h 503"/>
                <a:gd name="T16" fmla="*/ 407 w 502"/>
                <a:gd name="T17" fmla="*/ 503 h 503"/>
                <a:gd name="T18" fmla="*/ 502 w 502"/>
                <a:gd name="T19" fmla="*/ 363 h 503"/>
                <a:gd name="T20" fmla="*/ 422 w 502"/>
                <a:gd name="T21" fmla="*/ 283 h 503"/>
                <a:gd name="T22" fmla="*/ 391 w 502"/>
                <a:gd name="T23" fmla="*/ 478 h 503"/>
                <a:gd name="T24" fmla="*/ 391 w 502"/>
                <a:gd name="T25" fmla="*/ 478 h 503"/>
                <a:gd name="T26" fmla="*/ 391 w 502"/>
                <a:gd name="T27" fmla="*/ 478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2" h="503">
                  <a:moveTo>
                    <a:pt x="4" y="395"/>
                  </a:moveTo>
                  <a:cubicBezTo>
                    <a:pt x="0" y="406"/>
                    <a:pt x="2" y="416"/>
                    <a:pt x="9" y="422"/>
                  </a:cubicBezTo>
                  <a:cubicBezTo>
                    <a:pt x="20" y="434"/>
                    <a:pt x="20" y="434"/>
                    <a:pt x="20" y="434"/>
                  </a:cubicBezTo>
                  <a:cubicBezTo>
                    <a:pt x="20" y="434"/>
                    <a:pt x="152" y="244"/>
                    <a:pt x="267" y="12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4" y="395"/>
                    <a:pt x="4" y="395"/>
                    <a:pt x="4" y="395"/>
                  </a:cubicBezTo>
                  <a:close/>
                  <a:moveTo>
                    <a:pt x="391" y="478"/>
                  </a:moveTo>
                  <a:cubicBezTo>
                    <a:pt x="390" y="483"/>
                    <a:pt x="393" y="490"/>
                    <a:pt x="398" y="495"/>
                  </a:cubicBezTo>
                  <a:cubicBezTo>
                    <a:pt x="407" y="503"/>
                    <a:pt x="407" y="503"/>
                    <a:pt x="407" y="503"/>
                  </a:cubicBezTo>
                  <a:cubicBezTo>
                    <a:pt x="407" y="503"/>
                    <a:pt x="453" y="412"/>
                    <a:pt x="502" y="363"/>
                  </a:cubicBezTo>
                  <a:cubicBezTo>
                    <a:pt x="422" y="283"/>
                    <a:pt x="422" y="283"/>
                    <a:pt x="422" y="283"/>
                  </a:cubicBezTo>
                  <a:cubicBezTo>
                    <a:pt x="391" y="478"/>
                    <a:pt x="391" y="478"/>
                    <a:pt x="391" y="478"/>
                  </a:cubicBezTo>
                  <a:close/>
                  <a:moveTo>
                    <a:pt x="391" y="478"/>
                  </a:moveTo>
                  <a:cubicBezTo>
                    <a:pt x="391" y="478"/>
                    <a:pt x="391" y="478"/>
                    <a:pt x="391" y="478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6" name="Freeform 775"/>
            <p:cNvSpPr>
              <a:spLocks noEditPoints="1"/>
            </p:cNvSpPr>
            <p:nvPr>
              <p:custDataLst>
                <p:tags r:id="rId159"/>
              </p:custDataLst>
            </p:nvPr>
          </p:nvSpPr>
          <p:spPr bwMode="auto">
            <a:xfrm>
              <a:off x="10393363" y="2547938"/>
              <a:ext cx="1052513" cy="1054100"/>
            </a:xfrm>
            <a:custGeom>
              <a:avLst/>
              <a:gdLst>
                <a:gd name="T0" fmla="*/ 86 w 663"/>
                <a:gd name="T1" fmla="*/ 189 h 664"/>
                <a:gd name="T2" fmla="*/ 28 w 663"/>
                <a:gd name="T3" fmla="*/ 29 h 664"/>
                <a:gd name="T4" fmla="*/ 188 w 663"/>
                <a:gd name="T5" fmla="*/ 87 h 664"/>
                <a:gd name="T6" fmla="*/ 480 w 663"/>
                <a:gd name="T7" fmla="*/ 378 h 664"/>
                <a:gd name="T8" fmla="*/ 635 w 663"/>
                <a:gd name="T9" fmla="*/ 636 h 664"/>
                <a:gd name="T10" fmla="*/ 378 w 663"/>
                <a:gd name="T11" fmla="*/ 480 h 664"/>
                <a:gd name="T12" fmla="*/ 86 w 663"/>
                <a:gd name="T13" fmla="*/ 189 h 664"/>
                <a:gd name="T14" fmla="*/ 86 w 663"/>
                <a:gd name="T15" fmla="*/ 189 h 664"/>
                <a:gd name="T16" fmla="*/ 86 w 663"/>
                <a:gd name="T17" fmla="*/ 189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3" h="664">
                  <a:moveTo>
                    <a:pt x="86" y="189"/>
                  </a:moveTo>
                  <a:cubicBezTo>
                    <a:pt x="58" y="161"/>
                    <a:pt x="0" y="57"/>
                    <a:pt x="28" y="29"/>
                  </a:cubicBezTo>
                  <a:cubicBezTo>
                    <a:pt x="56" y="0"/>
                    <a:pt x="160" y="59"/>
                    <a:pt x="188" y="87"/>
                  </a:cubicBezTo>
                  <a:cubicBezTo>
                    <a:pt x="480" y="378"/>
                    <a:pt x="480" y="378"/>
                    <a:pt x="480" y="378"/>
                  </a:cubicBezTo>
                  <a:cubicBezTo>
                    <a:pt x="508" y="406"/>
                    <a:pt x="663" y="608"/>
                    <a:pt x="635" y="636"/>
                  </a:cubicBezTo>
                  <a:cubicBezTo>
                    <a:pt x="607" y="664"/>
                    <a:pt x="406" y="508"/>
                    <a:pt x="378" y="480"/>
                  </a:cubicBezTo>
                  <a:cubicBezTo>
                    <a:pt x="86" y="189"/>
                    <a:pt x="86" y="189"/>
                    <a:pt x="86" y="189"/>
                  </a:cubicBezTo>
                  <a:close/>
                  <a:moveTo>
                    <a:pt x="86" y="189"/>
                  </a:moveTo>
                  <a:cubicBezTo>
                    <a:pt x="86" y="189"/>
                    <a:pt x="86" y="189"/>
                    <a:pt x="86" y="189"/>
                  </a:cubicBezTo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7" name="Freeform 776"/>
            <p:cNvSpPr>
              <a:spLocks noEditPoints="1"/>
            </p:cNvSpPr>
            <p:nvPr>
              <p:custDataLst>
                <p:tags r:id="rId160"/>
              </p:custDataLst>
            </p:nvPr>
          </p:nvSpPr>
          <p:spPr bwMode="auto">
            <a:xfrm>
              <a:off x="10472738" y="2628900"/>
              <a:ext cx="142875" cy="142875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close/>
                  <a:moveTo>
                    <a:pt x="32" y="90"/>
                  </a:moveTo>
                  <a:lnTo>
                    <a:pt x="32" y="90"/>
                  </a:lnTo>
                  <a:close/>
                </a:path>
              </a:pathLst>
            </a:cu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8" name="Freeform 777"/>
            <p:cNvSpPr>
              <a:spLocks noEditPoints="1"/>
            </p:cNvSpPr>
            <p:nvPr>
              <p:custDataLst>
                <p:tags r:id="rId161"/>
              </p:custDataLst>
            </p:nvPr>
          </p:nvSpPr>
          <p:spPr bwMode="auto">
            <a:xfrm>
              <a:off x="10472738" y="2628900"/>
              <a:ext cx="142875" cy="142875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moveTo>
                    <a:pt x="32" y="90"/>
                  </a:moveTo>
                  <a:lnTo>
                    <a:pt x="32" y="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9" name="Freeform 778"/>
            <p:cNvSpPr>
              <a:spLocks noEditPoints="1"/>
            </p:cNvSpPr>
            <p:nvPr>
              <p:custDataLst>
                <p:tags r:id="rId162"/>
              </p:custDataLst>
            </p:nvPr>
          </p:nvSpPr>
          <p:spPr bwMode="auto">
            <a:xfrm>
              <a:off x="10472738" y="2659063"/>
              <a:ext cx="96838" cy="11271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close/>
                  <a:moveTo>
                    <a:pt x="61" y="42"/>
                  </a:moveTo>
                  <a:lnTo>
                    <a:pt x="61" y="42"/>
                  </a:lnTo>
                  <a:close/>
                </a:path>
              </a:pathLst>
            </a:custGeom>
            <a:solidFill>
              <a:srgbClr val="FFB1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0" name="Freeform 779"/>
            <p:cNvSpPr>
              <a:spLocks noEditPoints="1"/>
            </p:cNvSpPr>
            <p:nvPr>
              <p:custDataLst>
                <p:tags r:id="rId163"/>
              </p:custDataLst>
            </p:nvPr>
          </p:nvSpPr>
          <p:spPr bwMode="auto">
            <a:xfrm>
              <a:off x="10472738" y="2659063"/>
              <a:ext cx="96838" cy="11271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moveTo>
                    <a:pt x="61" y="42"/>
                  </a:moveTo>
                  <a:lnTo>
                    <a:pt x="61" y="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1" name="Rectangle 780"/>
            <p:cNvSpPr>
              <a:spLocks noChangeArrowheads="1"/>
            </p:cNvSpPr>
            <p:nvPr>
              <p:custDataLst>
                <p:tags r:id="rId164"/>
              </p:custDataLst>
            </p:nvPr>
          </p:nvSpPr>
          <p:spPr bwMode="auto">
            <a:xfrm>
              <a:off x="10034588" y="4332288"/>
              <a:ext cx="338138" cy="1492250"/>
            </a:xfrm>
            <a:prstGeom prst="rect">
              <a:avLst/>
            </a:pr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2" name="Rectangle 781"/>
            <p:cNvSpPr>
              <a:spLocks noChangeArrowheads="1"/>
            </p:cNvSpPr>
            <p:nvPr>
              <p:custDataLst>
                <p:tags r:id="rId165"/>
              </p:custDataLst>
            </p:nvPr>
          </p:nvSpPr>
          <p:spPr bwMode="auto">
            <a:xfrm>
              <a:off x="10372725" y="4332288"/>
              <a:ext cx="925513" cy="1492250"/>
            </a:xfrm>
            <a:prstGeom prst="rect">
              <a:avLst/>
            </a:pr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3" name="Rectangle 782"/>
            <p:cNvSpPr>
              <a:spLocks noChangeArrowheads="1"/>
            </p:cNvSpPr>
            <p:nvPr>
              <p:custDataLst>
                <p:tags r:id="rId166"/>
              </p:custDataLst>
            </p:nvPr>
          </p:nvSpPr>
          <p:spPr bwMode="auto">
            <a:xfrm>
              <a:off x="10372725" y="5513388"/>
              <a:ext cx="925513" cy="311150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4" name="Rectangle 783"/>
            <p:cNvSpPr>
              <a:spLocks noChangeArrowheads="1"/>
            </p:cNvSpPr>
            <p:nvPr>
              <p:custDataLst>
                <p:tags r:id="rId167"/>
              </p:custDataLst>
            </p:nvPr>
          </p:nvSpPr>
          <p:spPr bwMode="auto">
            <a:xfrm>
              <a:off x="10139363" y="5513388"/>
              <a:ext cx="1125538" cy="273050"/>
            </a:xfrm>
            <a:prstGeom prst="rect">
              <a:avLst/>
            </a:prstGeom>
            <a:solidFill>
              <a:srgbClr val="FC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Freeform 784"/>
            <p:cNvSpPr>
              <a:spLocks noEditPoints="1"/>
            </p:cNvSpPr>
            <p:nvPr>
              <p:custDataLst>
                <p:tags r:id="rId168"/>
              </p:custDataLst>
            </p:nvPr>
          </p:nvSpPr>
          <p:spPr bwMode="auto">
            <a:xfrm>
              <a:off x="10212388" y="5561013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7 h 112"/>
                <a:gd name="T16" fmla="*/ 0 w 629"/>
                <a:gd name="T17" fmla="*/ 67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close/>
                  <a:moveTo>
                    <a:pt x="0" y="45"/>
                  </a:moveTo>
                  <a:lnTo>
                    <a:pt x="629" y="45"/>
                  </a:lnTo>
                  <a:lnTo>
                    <a:pt x="629" y="67"/>
                  </a:lnTo>
                  <a:lnTo>
                    <a:pt x="0" y="67"/>
                  </a:lnTo>
                  <a:lnTo>
                    <a:pt x="0" y="45"/>
                  </a:lnTo>
                  <a:close/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close/>
                  <a:moveTo>
                    <a:pt x="0" y="89"/>
                  </a:moveTo>
                  <a:lnTo>
                    <a:pt x="0" y="8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6" name="Freeform 785"/>
            <p:cNvSpPr>
              <a:spLocks noEditPoints="1"/>
            </p:cNvSpPr>
            <p:nvPr>
              <p:custDataLst>
                <p:tags r:id="rId169"/>
              </p:custDataLst>
            </p:nvPr>
          </p:nvSpPr>
          <p:spPr bwMode="auto">
            <a:xfrm>
              <a:off x="10212388" y="5561013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7 h 112"/>
                <a:gd name="T16" fmla="*/ 0 w 629"/>
                <a:gd name="T17" fmla="*/ 67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moveTo>
                    <a:pt x="0" y="45"/>
                  </a:moveTo>
                  <a:lnTo>
                    <a:pt x="629" y="45"/>
                  </a:lnTo>
                  <a:lnTo>
                    <a:pt x="629" y="67"/>
                  </a:lnTo>
                  <a:lnTo>
                    <a:pt x="0" y="67"/>
                  </a:lnTo>
                  <a:lnTo>
                    <a:pt x="0" y="45"/>
                  </a:lnTo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moveTo>
                    <a:pt x="0" y="89"/>
                  </a:moveTo>
                  <a:lnTo>
                    <a:pt x="0" y="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7" name="Rectangle 786"/>
            <p:cNvSpPr>
              <a:spLocks noChangeArrowheads="1"/>
            </p:cNvSpPr>
            <p:nvPr>
              <p:custDataLst>
                <p:tags r:id="rId170"/>
              </p:custDataLst>
            </p:nvPr>
          </p:nvSpPr>
          <p:spPr bwMode="auto">
            <a:xfrm>
              <a:off x="10583863" y="4576763"/>
              <a:ext cx="481013" cy="112713"/>
            </a:xfrm>
            <a:prstGeom prst="rect">
              <a:avLst/>
            </a:pr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8" name="Rectangle 787"/>
            <p:cNvSpPr>
              <a:spLocks noChangeArrowheads="1"/>
            </p:cNvSpPr>
            <p:nvPr>
              <p:custDataLst>
                <p:tags r:id="rId171"/>
              </p:custDataLst>
            </p:nvPr>
          </p:nvSpPr>
          <p:spPr bwMode="auto">
            <a:xfrm>
              <a:off x="10825163" y="4576763"/>
              <a:ext cx="239713" cy="112713"/>
            </a:xfrm>
            <a:prstGeom prst="rect">
              <a:avLst/>
            </a:prstGeom>
            <a:solidFill>
              <a:srgbClr val="F9AB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Freeform 788"/>
            <p:cNvSpPr/>
            <p:nvPr>
              <p:custDataLst>
                <p:tags r:id="rId172"/>
              </p:custDataLst>
            </p:nvPr>
          </p:nvSpPr>
          <p:spPr bwMode="auto">
            <a:xfrm>
              <a:off x="5788025" y="2968625"/>
              <a:ext cx="1035050" cy="450850"/>
            </a:xfrm>
            <a:custGeom>
              <a:avLst/>
              <a:gdLst>
                <a:gd name="T0" fmla="*/ 324 w 652"/>
                <a:gd name="T1" fmla="*/ 0 h 284"/>
                <a:gd name="T2" fmla="*/ 0 w 652"/>
                <a:gd name="T3" fmla="*/ 142 h 284"/>
                <a:gd name="T4" fmla="*/ 324 w 652"/>
                <a:gd name="T5" fmla="*/ 284 h 284"/>
                <a:gd name="T6" fmla="*/ 652 w 652"/>
                <a:gd name="T7" fmla="*/ 142 h 284"/>
                <a:gd name="T8" fmla="*/ 324 w 652"/>
                <a:gd name="T9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2" h="284">
                  <a:moveTo>
                    <a:pt x="324" y="0"/>
                  </a:moveTo>
                  <a:lnTo>
                    <a:pt x="0" y="142"/>
                  </a:lnTo>
                  <a:lnTo>
                    <a:pt x="324" y="284"/>
                  </a:lnTo>
                  <a:lnTo>
                    <a:pt x="652" y="14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0" name="Freeform 789"/>
            <p:cNvSpPr/>
            <p:nvPr>
              <p:custDataLst>
                <p:tags r:id="rId173"/>
              </p:custDataLst>
            </p:nvPr>
          </p:nvSpPr>
          <p:spPr bwMode="auto">
            <a:xfrm>
              <a:off x="5929313" y="3255963"/>
              <a:ext cx="373063" cy="449263"/>
            </a:xfrm>
            <a:custGeom>
              <a:avLst/>
              <a:gdLst>
                <a:gd name="T0" fmla="*/ 0 w 235"/>
                <a:gd name="T1" fmla="*/ 0 h 283"/>
                <a:gd name="T2" fmla="*/ 0 w 235"/>
                <a:gd name="T3" fmla="*/ 146 h 283"/>
                <a:gd name="T4" fmla="*/ 235 w 235"/>
                <a:gd name="T5" fmla="*/ 283 h 283"/>
                <a:gd name="T6" fmla="*/ 235 w 235"/>
                <a:gd name="T7" fmla="*/ 283 h 283"/>
                <a:gd name="T8" fmla="*/ 235 w 235"/>
                <a:gd name="T9" fmla="*/ 103 h 283"/>
                <a:gd name="T10" fmla="*/ 0 w 235"/>
                <a:gd name="T11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283">
                  <a:moveTo>
                    <a:pt x="0" y="0"/>
                  </a:moveTo>
                  <a:lnTo>
                    <a:pt x="0" y="146"/>
                  </a:lnTo>
                  <a:lnTo>
                    <a:pt x="235" y="283"/>
                  </a:lnTo>
                  <a:lnTo>
                    <a:pt x="235" y="283"/>
                  </a:lnTo>
                  <a:lnTo>
                    <a:pt x="235" y="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1" name="Freeform 790"/>
            <p:cNvSpPr/>
            <p:nvPr>
              <p:custDataLst>
                <p:tags r:id="rId174"/>
              </p:custDataLst>
            </p:nvPr>
          </p:nvSpPr>
          <p:spPr bwMode="auto">
            <a:xfrm>
              <a:off x="6302375" y="3259138"/>
              <a:ext cx="368300" cy="446088"/>
            </a:xfrm>
            <a:custGeom>
              <a:avLst/>
              <a:gdLst>
                <a:gd name="T0" fmla="*/ 0 w 232"/>
                <a:gd name="T1" fmla="*/ 101 h 281"/>
                <a:gd name="T2" fmla="*/ 0 w 232"/>
                <a:gd name="T3" fmla="*/ 281 h 281"/>
                <a:gd name="T4" fmla="*/ 232 w 232"/>
                <a:gd name="T5" fmla="*/ 139 h 281"/>
                <a:gd name="T6" fmla="*/ 232 w 232"/>
                <a:gd name="T7" fmla="*/ 0 h 281"/>
                <a:gd name="T8" fmla="*/ 0 w 232"/>
                <a:gd name="T9" fmla="*/ 10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281">
                  <a:moveTo>
                    <a:pt x="0" y="101"/>
                  </a:moveTo>
                  <a:lnTo>
                    <a:pt x="0" y="281"/>
                  </a:lnTo>
                  <a:lnTo>
                    <a:pt x="232" y="139"/>
                  </a:lnTo>
                  <a:lnTo>
                    <a:pt x="232" y="0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2" name="Freeform 791"/>
            <p:cNvSpPr/>
            <p:nvPr>
              <p:custDataLst>
                <p:tags r:id="rId175"/>
              </p:custDataLst>
            </p:nvPr>
          </p:nvSpPr>
          <p:spPr bwMode="auto">
            <a:xfrm>
              <a:off x="5788025" y="2968625"/>
              <a:ext cx="814388" cy="301625"/>
            </a:xfrm>
            <a:custGeom>
              <a:avLst/>
              <a:gdLst>
                <a:gd name="T0" fmla="*/ 513 w 513"/>
                <a:gd name="T1" fmla="*/ 82 h 190"/>
                <a:gd name="T2" fmla="*/ 324 w 513"/>
                <a:gd name="T3" fmla="*/ 0 h 190"/>
                <a:gd name="T4" fmla="*/ 0 w 513"/>
                <a:gd name="T5" fmla="*/ 142 h 190"/>
                <a:gd name="T6" fmla="*/ 110 w 513"/>
                <a:gd name="T7" fmla="*/ 190 h 190"/>
                <a:gd name="T8" fmla="*/ 513 w 513"/>
                <a:gd name="T9" fmla="*/ 8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190">
                  <a:moveTo>
                    <a:pt x="513" y="82"/>
                  </a:moveTo>
                  <a:cubicBezTo>
                    <a:pt x="324" y="0"/>
                    <a:pt x="324" y="0"/>
                    <a:pt x="32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10" y="190"/>
                    <a:pt x="110" y="190"/>
                    <a:pt x="110" y="190"/>
                  </a:cubicBezTo>
                  <a:cubicBezTo>
                    <a:pt x="229" y="110"/>
                    <a:pt x="371" y="72"/>
                    <a:pt x="513" y="82"/>
                  </a:cubicBez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3" name="Freeform 792"/>
            <p:cNvSpPr/>
            <p:nvPr>
              <p:custDataLst>
                <p:tags r:id="rId176"/>
              </p:custDataLst>
            </p:nvPr>
          </p:nvSpPr>
          <p:spPr bwMode="auto">
            <a:xfrm>
              <a:off x="6300788" y="3157538"/>
              <a:ext cx="323850" cy="198438"/>
            </a:xfrm>
            <a:custGeom>
              <a:avLst/>
              <a:gdLst>
                <a:gd name="T0" fmla="*/ 199 w 204"/>
                <a:gd name="T1" fmla="*/ 125 h 125"/>
                <a:gd name="T2" fmla="*/ 194 w 204"/>
                <a:gd name="T3" fmla="*/ 120 h 125"/>
                <a:gd name="T4" fmla="*/ 194 w 204"/>
                <a:gd name="T5" fmla="*/ 71 h 125"/>
                <a:gd name="T6" fmla="*/ 4 w 204"/>
                <a:gd name="T7" fmla="*/ 10 h 125"/>
                <a:gd name="T8" fmla="*/ 1 w 204"/>
                <a:gd name="T9" fmla="*/ 4 h 125"/>
                <a:gd name="T10" fmla="*/ 7 w 204"/>
                <a:gd name="T11" fmla="*/ 1 h 125"/>
                <a:gd name="T12" fmla="*/ 201 w 204"/>
                <a:gd name="T13" fmla="*/ 62 h 125"/>
                <a:gd name="T14" fmla="*/ 204 w 204"/>
                <a:gd name="T15" fmla="*/ 67 h 125"/>
                <a:gd name="T16" fmla="*/ 204 w 204"/>
                <a:gd name="T17" fmla="*/ 120 h 125"/>
                <a:gd name="T18" fmla="*/ 199 w 204"/>
                <a:gd name="T19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" h="125">
                  <a:moveTo>
                    <a:pt x="199" y="125"/>
                  </a:moveTo>
                  <a:cubicBezTo>
                    <a:pt x="196" y="125"/>
                    <a:pt x="194" y="123"/>
                    <a:pt x="194" y="120"/>
                  </a:cubicBezTo>
                  <a:cubicBezTo>
                    <a:pt x="194" y="71"/>
                    <a:pt x="194" y="71"/>
                    <a:pt x="194" y="7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1"/>
                    <a:pt x="5" y="0"/>
                    <a:pt x="7" y="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3" y="63"/>
                    <a:pt x="204" y="65"/>
                    <a:pt x="204" y="67"/>
                  </a:cubicBezTo>
                  <a:cubicBezTo>
                    <a:pt x="204" y="120"/>
                    <a:pt x="204" y="120"/>
                    <a:pt x="204" y="120"/>
                  </a:cubicBezTo>
                  <a:cubicBezTo>
                    <a:pt x="204" y="123"/>
                    <a:pt x="202" y="125"/>
                    <a:pt x="199" y="125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" name="Freeform 793"/>
            <p:cNvSpPr/>
            <p:nvPr>
              <p:custDataLst>
                <p:tags r:id="rId177"/>
              </p:custDataLst>
            </p:nvPr>
          </p:nvSpPr>
          <p:spPr bwMode="auto">
            <a:xfrm>
              <a:off x="6589713" y="3336925"/>
              <a:ext cx="53975" cy="114300"/>
            </a:xfrm>
            <a:custGeom>
              <a:avLst/>
              <a:gdLst>
                <a:gd name="T0" fmla="*/ 17 w 34"/>
                <a:gd name="T1" fmla="*/ 0 h 72"/>
                <a:gd name="T2" fmla="*/ 0 w 34"/>
                <a:gd name="T3" fmla="*/ 17 h 72"/>
                <a:gd name="T4" fmla="*/ 0 w 34"/>
                <a:gd name="T5" fmla="*/ 22 h 72"/>
                <a:gd name="T6" fmla="*/ 0 w 34"/>
                <a:gd name="T7" fmla="*/ 72 h 72"/>
                <a:gd name="T8" fmla="*/ 34 w 34"/>
                <a:gd name="T9" fmla="*/ 72 h 72"/>
                <a:gd name="T10" fmla="*/ 34 w 34"/>
                <a:gd name="T11" fmla="*/ 22 h 72"/>
                <a:gd name="T12" fmla="*/ 34 w 34"/>
                <a:gd name="T13" fmla="*/ 17 h 72"/>
                <a:gd name="T14" fmla="*/ 17 w 34"/>
                <a:gd name="T1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72">
                  <a:moveTo>
                    <a:pt x="17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7" y="0"/>
                    <a:pt x="17" y="0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5" name="Freeform 794"/>
            <p:cNvSpPr/>
            <p:nvPr>
              <p:custDataLst>
                <p:tags r:id="rId178"/>
              </p:custDataLst>
            </p:nvPr>
          </p:nvSpPr>
          <p:spPr bwMode="auto">
            <a:xfrm>
              <a:off x="6596063" y="3454400"/>
              <a:ext cx="41275" cy="15875"/>
            </a:xfrm>
            <a:custGeom>
              <a:avLst/>
              <a:gdLst>
                <a:gd name="T0" fmla="*/ 0 w 26"/>
                <a:gd name="T1" fmla="*/ 5 h 10"/>
                <a:gd name="T2" fmla="*/ 0 w 26"/>
                <a:gd name="T3" fmla="*/ 10 h 10"/>
                <a:gd name="T4" fmla="*/ 26 w 26"/>
                <a:gd name="T5" fmla="*/ 10 h 10"/>
                <a:gd name="T6" fmla="*/ 26 w 26"/>
                <a:gd name="T7" fmla="*/ 5 h 10"/>
                <a:gd name="T8" fmla="*/ 25 w 26"/>
                <a:gd name="T9" fmla="*/ 0 h 10"/>
                <a:gd name="T10" fmla="*/ 1 w 26"/>
                <a:gd name="T11" fmla="*/ 0 h 10"/>
                <a:gd name="T12" fmla="*/ 0 w 26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0">
                  <a:moveTo>
                    <a:pt x="0" y="5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4"/>
                    <a:pt x="25" y="2"/>
                    <a:pt x="2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"/>
                    <a:pt x="0" y="4"/>
                    <a:pt x="0" y="5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6" name="Freeform 795"/>
            <p:cNvSpPr/>
            <p:nvPr>
              <p:custDataLst>
                <p:tags r:id="rId179"/>
              </p:custDataLst>
            </p:nvPr>
          </p:nvSpPr>
          <p:spPr bwMode="auto">
            <a:xfrm>
              <a:off x="6597650" y="3451225"/>
              <a:ext cx="38100" cy="3175"/>
            </a:xfrm>
            <a:custGeom>
              <a:avLst/>
              <a:gdLst>
                <a:gd name="T0" fmla="*/ 1 w 24"/>
                <a:gd name="T1" fmla="*/ 0 h 2"/>
                <a:gd name="T2" fmla="*/ 0 w 24"/>
                <a:gd name="T3" fmla="*/ 2 h 2"/>
                <a:gd name="T4" fmla="*/ 24 w 24"/>
                <a:gd name="T5" fmla="*/ 2 h 2"/>
                <a:gd name="T6" fmla="*/ 24 w 24"/>
                <a:gd name="T7" fmla="*/ 0 h 2"/>
                <a:gd name="T8" fmla="*/ 1 w 2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">
                  <a:moveTo>
                    <a:pt x="1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1"/>
                    <a:pt x="24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9C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7" name="Freeform 796"/>
            <p:cNvSpPr/>
            <p:nvPr>
              <p:custDataLst>
                <p:tags r:id="rId180"/>
              </p:custDataLst>
            </p:nvPr>
          </p:nvSpPr>
          <p:spPr bwMode="auto">
            <a:xfrm>
              <a:off x="6261100" y="3136900"/>
              <a:ext cx="88900" cy="57150"/>
            </a:xfrm>
            <a:custGeom>
              <a:avLst/>
              <a:gdLst>
                <a:gd name="T0" fmla="*/ 56 w 56"/>
                <a:gd name="T1" fmla="*/ 28 h 36"/>
                <a:gd name="T2" fmla="*/ 28 w 56"/>
                <a:gd name="T3" fmla="*/ 0 h 36"/>
                <a:gd name="T4" fmla="*/ 0 w 56"/>
                <a:gd name="T5" fmla="*/ 28 h 36"/>
                <a:gd name="T6" fmla="*/ 0 w 56"/>
                <a:gd name="T7" fmla="*/ 36 h 36"/>
                <a:gd name="T8" fmla="*/ 56 w 56"/>
                <a:gd name="T9" fmla="*/ 36 h 36"/>
                <a:gd name="T10" fmla="*/ 56 w 56"/>
                <a:gd name="T11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36">
                  <a:moveTo>
                    <a:pt x="56" y="28"/>
                  </a:moveTo>
                  <a:cubicBezTo>
                    <a:pt x="56" y="13"/>
                    <a:pt x="44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56" y="36"/>
                    <a:pt x="56" y="36"/>
                    <a:pt x="56" y="36"/>
                  </a:cubicBezTo>
                  <a:lnTo>
                    <a:pt x="56" y="28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81"/>
            </p:custDataLst>
          </p:nvPr>
        </p:nvSpPr>
        <p:spPr>
          <a:xfrm>
            <a:off x="876000" y="334800"/>
            <a:ext cx="10440000" cy="13680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82"/>
            </p:custDataLst>
          </p:nvPr>
        </p:nvSpPr>
        <p:spPr>
          <a:xfrm>
            <a:off x="876000" y="1852295"/>
            <a:ext cx="10440000" cy="4320000"/>
          </a:xfrm>
        </p:spPr>
        <p:txBody>
          <a:bodyPr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8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8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78" name="KSO_TEMPLATE" hidden="1"/>
          <p:cNvSpPr/>
          <p:nvPr>
            <p:custDataLst>
              <p:tags r:id="rId18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3831447-C893-4FB7-A405-85B25DF4EE9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90204" pitchFamily="34" charset="0"/>
                <a:ea typeface="宋体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79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884147" y="2451918"/>
            <a:ext cx="5294403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80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884147" y="1165833"/>
            <a:ext cx="5294403" cy="1226299"/>
          </a:xfrm>
        </p:spPr>
        <p:txBody>
          <a:bodyPr anchor="b" anchorCtr="0">
            <a:normAutofit/>
          </a:bodyPr>
          <a:lstStyle>
            <a:lvl1pPr algn="l">
              <a:defRPr sz="4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81" name="文本占位符 13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884147" y="3460110"/>
            <a:ext cx="2179639" cy="396000"/>
          </a:xfrm>
        </p:spPr>
        <p:txBody>
          <a:bodyPr vert="horz" anchor="ctr">
            <a:normAutofit/>
          </a:bodyPr>
          <a:lstStyle>
            <a:lvl1pPr marL="0" indent="0" algn="l">
              <a:buNone/>
              <a:defRPr sz="1800" b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82" name="文本占位符 2"/>
          <p:cNvSpPr>
            <a:spLocks noGrp="1"/>
          </p:cNvSpPr>
          <p:nvPr>
            <p:ph type="body" sz="quarter" idx="14" hasCustomPrompt="1"/>
            <p:custDataLst>
              <p:tags r:id="rId8"/>
            </p:custDataLst>
          </p:nvPr>
        </p:nvSpPr>
        <p:spPr>
          <a:xfrm>
            <a:off x="883753" y="3938351"/>
            <a:ext cx="2182665" cy="3960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3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7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3375008" y="3881453"/>
            <a:ext cx="5441985" cy="1028699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173" name="文本占位符 3"/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3374999" y="4965707"/>
            <a:ext cx="5441985" cy="45402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831850" y="698500"/>
            <a:ext cx="10528300" cy="546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5" name="组合 474"/>
          <p:cNvGrpSpPr/>
          <p:nvPr>
            <p:custDataLst>
              <p:tags r:id="rId3"/>
            </p:custDataLst>
          </p:nvPr>
        </p:nvGrpSpPr>
        <p:grpSpPr>
          <a:xfrm>
            <a:off x="6819900" y="3565924"/>
            <a:ext cx="5213351" cy="3293664"/>
            <a:chOff x="5208588" y="2547938"/>
            <a:chExt cx="6824663" cy="4311650"/>
          </a:xfrm>
        </p:grpSpPr>
        <p:sp>
          <p:nvSpPr>
            <p:cNvPr id="476" name="Rectangle 628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11280775" y="5934075"/>
              <a:ext cx="314325" cy="925513"/>
            </a:xfrm>
            <a:prstGeom prst="rect">
              <a:avLst/>
            </a:prstGeom>
            <a:solidFill>
              <a:srgbClr val="7C6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7" name="Rectangle 629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5646738" y="5921375"/>
              <a:ext cx="314325" cy="938213"/>
            </a:xfrm>
            <a:prstGeom prst="rect">
              <a:avLst/>
            </a:prstGeom>
            <a:solidFill>
              <a:srgbClr val="7C6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8" name="Rectangle 630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5646738" y="5921375"/>
              <a:ext cx="314325" cy="204788"/>
            </a:xfrm>
            <a:prstGeom prst="rect">
              <a:avLst/>
            </a:prstGeom>
            <a:solidFill>
              <a:srgbClr val="5B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9" name="Rectangle 631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11280775" y="5921375"/>
              <a:ext cx="314325" cy="204788"/>
            </a:xfrm>
            <a:prstGeom prst="rect">
              <a:avLst/>
            </a:prstGeom>
            <a:solidFill>
              <a:srgbClr val="5B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0" name="Rectangle 632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5208588" y="5824538"/>
              <a:ext cx="6824663" cy="193675"/>
            </a:xfrm>
            <a:prstGeom prst="rect">
              <a:avLst/>
            </a:prstGeom>
            <a:solidFill>
              <a:srgbClr val="AA8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1" name="Rectangle 633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5208588" y="5921375"/>
              <a:ext cx="6824663" cy="96838"/>
            </a:xfrm>
            <a:prstGeom prst="rect">
              <a:avLst/>
            </a:prstGeom>
            <a:solidFill>
              <a:srgbClr val="7C6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2" name="Freeform 634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6383338" y="3911600"/>
              <a:ext cx="1917700" cy="1912938"/>
            </a:xfrm>
            <a:custGeom>
              <a:avLst/>
              <a:gdLst>
                <a:gd name="T0" fmla="*/ 1208 w 1208"/>
                <a:gd name="T1" fmla="*/ 1205 h 1205"/>
                <a:gd name="T2" fmla="*/ 0 w 1208"/>
                <a:gd name="T3" fmla="*/ 1205 h 1205"/>
                <a:gd name="T4" fmla="*/ 0 w 1208"/>
                <a:gd name="T5" fmla="*/ 362 h 1205"/>
                <a:gd name="T6" fmla="*/ 604 w 1208"/>
                <a:gd name="T7" fmla="*/ 0 h 1205"/>
                <a:gd name="T8" fmla="*/ 1208 w 1208"/>
                <a:gd name="T9" fmla="*/ 362 h 1205"/>
                <a:gd name="T10" fmla="*/ 1208 w 1208"/>
                <a:gd name="T11" fmla="*/ 1205 h 1205"/>
                <a:gd name="T12" fmla="*/ 1208 w 1208"/>
                <a:gd name="T13" fmla="*/ 1205 h 1205"/>
                <a:gd name="T14" fmla="*/ 1208 w 1208"/>
                <a:gd name="T15" fmla="*/ 1205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8" h="1205">
                  <a:moveTo>
                    <a:pt x="1208" y="1205"/>
                  </a:moveTo>
                  <a:lnTo>
                    <a:pt x="0" y="1205"/>
                  </a:lnTo>
                  <a:lnTo>
                    <a:pt x="0" y="362"/>
                  </a:lnTo>
                  <a:lnTo>
                    <a:pt x="604" y="0"/>
                  </a:lnTo>
                  <a:lnTo>
                    <a:pt x="1208" y="362"/>
                  </a:lnTo>
                  <a:lnTo>
                    <a:pt x="1208" y="1205"/>
                  </a:lnTo>
                  <a:close/>
                  <a:moveTo>
                    <a:pt x="1208" y="1205"/>
                  </a:moveTo>
                  <a:lnTo>
                    <a:pt x="1208" y="1205"/>
                  </a:lnTo>
                  <a:close/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3" name="Freeform 635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6383338" y="3911600"/>
              <a:ext cx="1917700" cy="1912938"/>
            </a:xfrm>
            <a:custGeom>
              <a:avLst/>
              <a:gdLst>
                <a:gd name="T0" fmla="*/ 1208 w 1208"/>
                <a:gd name="T1" fmla="*/ 1205 h 1205"/>
                <a:gd name="T2" fmla="*/ 0 w 1208"/>
                <a:gd name="T3" fmla="*/ 1205 h 1205"/>
                <a:gd name="T4" fmla="*/ 0 w 1208"/>
                <a:gd name="T5" fmla="*/ 362 h 1205"/>
                <a:gd name="T6" fmla="*/ 604 w 1208"/>
                <a:gd name="T7" fmla="*/ 0 h 1205"/>
                <a:gd name="T8" fmla="*/ 1208 w 1208"/>
                <a:gd name="T9" fmla="*/ 362 h 1205"/>
                <a:gd name="T10" fmla="*/ 1208 w 1208"/>
                <a:gd name="T11" fmla="*/ 1205 h 1205"/>
                <a:gd name="T12" fmla="*/ 1208 w 1208"/>
                <a:gd name="T13" fmla="*/ 1205 h 1205"/>
                <a:gd name="T14" fmla="*/ 1208 w 1208"/>
                <a:gd name="T15" fmla="*/ 1205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8" h="1205">
                  <a:moveTo>
                    <a:pt x="1208" y="1205"/>
                  </a:moveTo>
                  <a:lnTo>
                    <a:pt x="0" y="1205"/>
                  </a:lnTo>
                  <a:lnTo>
                    <a:pt x="0" y="362"/>
                  </a:lnTo>
                  <a:lnTo>
                    <a:pt x="604" y="0"/>
                  </a:lnTo>
                  <a:lnTo>
                    <a:pt x="1208" y="362"/>
                  </a:lnTo>
                  <a:lnTo>
                    <a:pt x="1208" y="1205"/>
                  </a:lnTo>
                  <a:moveTo>
                    <a:pt x="1208" y="1205"/>
                  </a:moveTo>
                  <a:lnTo>
                    <a:pt x="1208" y="120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4" name="Rectangle 636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6750050" y="4295775"/>
              <a:ext cx="1223963" cy="12255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5" name="Freeform 637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6383338" y="4486275"/>
              <a:ext cx="1917700" cy="1338263"/>
            </a:xfrm>
            <a:custGeom>
              <a:avLst/>
              <a:gdLst>
                <a:gd name="T0" fmla="*/ 557 w 1208"/>
                <a:gd name="T1" fmla="*/ 422 h 843"/>
                <a:gd name="T2" fmla="*/ 0 w 1208"/>
                <a:gd name="T3" fmla="*/ 843 h 843"/>
                <a:gd name="T4" fmla="*/ 0 w 1208"/>
                <a:gd name="T5" fmla="*/ 0 h 843"/>
                <a:gd name="T6" fmla="*/ 557 w 1208"/>
                <a:gd name="T7" fmla="*/ 422 h 843"/>
                <a:gd name="T8" fmla="*/ 652 w 1208"/>
                <a:gd name="T9" fmla="*/ 422 h 843"/>
                <a:gd name="T10" fmla="*/ 1208 w 1208"/>
                <a:gd name="T11" fmla="*/ 843 h 843"/>
                <a:gd name="T12" fmla="*/ 1208 w 1208"/>
                <a:gd name="T13" fmla="*/ 0 h 843"/>
                <a:gd name="T14" fmla="*/ 652 w 1208"/>
                <a:gd name="T15" fmla="*/ 422 h 843"/>
                <a:gd name="T16" fmla="*/ 652 w 1208"/>
                <a:gd name="T17" fmla="*/ 422 h 843"/>
                <a:gd name="T18" fmla="*/ 652 w 1208"/>
                <a:gd name="T19" fmla="*/ 422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8" h="843">
                  <a:moveTo>
                    <a:pt x="557" y="422"/>
                  </a:moveTo>
                  <a:lnTo>
                    <a:pt x="0" y="843"/>
                  </a:lnTo>
                  <a:lnTo>
                    <a:pt x="0" y="0"/>
                  </a:lnTo>
                  <a:lnTo>
                    <a:pt x="557" y="422"/>
                  </a:lnTo>
                  <a:close/>
                  <a:moveTo>
                    <a:pt x="652" y="422"/>
                  </a:moveTo>
                  <a:lnTo>
                    <a:pt x="1208" y="843"/>
                  </a:lnTo>
                  <a:lnTo>
                    <a:pt x="1208" y="0"/>
                  </a:lnTo>
                  <a:lnTo>
                    <a:pt x="652" y="422"/>
                  </a:lnTo>
                  <a:close/>
                  <a:moveTo>
                    <a:pt x="652" y="422"/>
                  </a:moveTo>
                  <a:lnTo>
                    <a:pt x="652" y="422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6" name="Freeform 638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6383338" y="4486275"/>
              <a:ext cx="1917700" cy="1338263"/>
            </a:xfrm>
            <a:custGeom>
              <a:avLst/>
              <a:gdLst>
                <a:gd name="T0" fmla="*/ 557 w 1208"/>
                <a:gd name="T1" fmla="*/ 422 h 843"/>
                <a:gd name="T2" fmla="*/ 0 w 1208"/>
                <a:gd name="T3" fmla="*/ 843 h 843"/>
                <a:gd name="T4" fmla="*/ 0 w 1208"/>
                <a:gd name="T5" fmla="*/ 0 h 843"/>
                <a:gd name="T6" fmla="*/ 557 w 1208"/>
                <a:gd name="T7" fmla="*/ 422 h 843"/>
                <a:gd name="T8" fmla="*/ 652 w 1208"/>
                <a:gd name="T9" fmla="*/ 422 h 843"/>
                <a:gd name="T10" fmla="*/ 1208 w 1208"/>
                <a:gd name="T11" fmla="*/ 843 h 843"/>
                <a:gd name="T12" fmla="*/ 1208 w 1208"/>
                <a:gd name="T13" fmla="*/ 0 h 843"/>
                <a:gd name="T14" fmla="*/ 652 w 1208"/>
                <a:gd name="T15" fmla="*/ 422 h 843"/>
                <a:gd name="T16" fmla="*/ 652 w 1208"/>
                <a:gd name="T17" fmla="*/ 422 h 843"/>
                <a:gd name="T18" fmla="*/ 652 w 1208"/>
                <a:gd name="T19" fmla="*/ 422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8" h="843">
                  <a:moveTo>
                    <a:pt x="557" y="422"/>
                  </a:moveTo>
                  <a:lnTo>
                    <a:pt x="0" y="843"/>
                  </a:lnTo>
                  <a:lnTo>
                    <a:pt x="0" y="0"/>
                  </a:lnTo>
                  <a:lnTo>
                    <a:pt x="557" y="422"/>
                  </a:lnTo>
                  <a:moveTo>
                    <a:pt x="652" y="422"/>
                  </a:moveTo>
                  <a:lnTo>
                    <a:pt x="1208" y="843"/>
                  </a:lnTo>
                  <a:lnTo>
                    <a:pt x="1208" y="0"/>
                  </a:lnTo>
                  <a:lnTo>
                    <a:pt x="652" y="422"/>
                  </a:lnTo>
                  <a:moveTo>
                    <a:pt x="652" y="422"/>
                  </a:moveTo>
                  <a:lnTo>
                    <a:pt x="652" y="4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7" name="Freeform 639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6383338" y="4432300"/>
              <a:ext cx="1917700" cy="1392238"/>
            </a:xfrm>
            <a:custGeom>
              <a:avLst/>
              <a:gdLst>
                <a:gd name="T0" fmla="*/ 1208 w 1208"/>
                <a:gd name="T1" fmla="*/ 877 h 877"/>
                <a:gd name="T2" fmla="*/ 0 w 1208"/>
                <a:gd name="T3" fmla="*/ 877 h 877"/>
                <a:gd name="T4" fmla="*/ 604 w 1208"/>
                <a:gd name="T5" fmla="*/ 420 h 877"/>
                <a:gd name="T6" fmla="*/ 1208 w 1208"/>
                <a:gd name="T7" fmla="*/ 877 h 877"/>
                <a:gd name="T8" fmla="*/ 312 w 1208"/>
                <a:gd name="T9" fmla="*/ 0 h 877"/>
                <a:gd name="T10" fmla="*/ 557 w 1208"/>
                <a:gd name="T11" fmla="*/ 0 h 877"/>
                <a:gd name="T12" fmla="*/ 557 w 1208"/>
                <a:gd name="T13" fmla="*/ 34 h 877"/>
                <a:gd name="T14" fmla="*/ 312 w 1208"/>
                <a:gd name="T15" fmla="*/ 34 h 877"/>
                <a:gd name="T16" fmla="*/ 312 w 1208"/>
                <a:gd name="T17" fmla="*/ 0 h 877"/>
                <a:gd name="T18" fmla="*/ 312 w 1208"/>
                <a:gd name="T19" fmla="*/ 74 h 877"/>
                <a:gd name="T20" fmla="*/ 636 w 1208"/>
                <a:gd name="T21" fmla="*/ 74 h 877"/>
                <a:gd name="T22" fmla="*/ 636 w 1208"/>
                <a:gd name="T23" fmla="*/ 108 h 877"/>
                <a:gd name="T24" fmla="*/ 312 w 1208"/>
                <a:gd name="T25" fmla="*/ 108 h 877"/>
                <a:gd name="T26" fmla="*/ 312 w 1208"/>
                <a:gd name="T27" fmla="*/ 74 h 877"/>
                <a:gd name="T28" fmla="*/ 312 w 1208"/>
                <a:gd name="T29" fmla="*/ 149 h 877"/>
                <a:gd name="T30" fmla="*/ 636 w 1208"/>
                <a:gd name="T31" fmla="*/ 149 h 877"/>
                <a:gd name="T32" fmla="*/ 636 w 1208"/>
                <a:gd name="T33" fmla="*/ 183 h 877"/>
                <a:gd name="T34" fmla="*/ 312 w 1208"/>
                <a:gd name="T35" fmla="*/ 183 h 877"/>
                <a:gd name="T36" fmla="*/ 312 w 1208"/>
                <a:gd name="T37" fmla="*/ 149 h 877"/>
                <a:gd name="T38" fmla="*/ 312 w 1208"/>
                <a:gd name="T39" fmla="*/ 219 h 877"/>
                <a:gd name="T40" fmla="*/ 814 w 1208"/>
                <a:gd name="T41" fmla="*/ 219 h 877"/>
                <a:gd name="T42" fmla="*/ 814 w 1208"/>
                <a:gd name="T43" fmla="*/ 253 h 877"/>
                <a:gd name="T44" fmla="*/ 312 w 1208"/>
                <a:gd name="T45" fmla="*/ 253 h 877"/>
                <a:gd name="T46" fmla="*/ 312 w 1208"/>
                <a:gd name="T47" fmla="*/ 219 h 877"/>
                <a:gd name="T48" fmla="*/ 312 w 1208"/>
                <a:gd name="T49" fmla="*/ 219 h 877"/>
                <a:gd name="T50" fmla="*/ 312 w 1208"/>
                <a:gd name="T51" fmla="*/ 219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877">
                  <a:moveTo>
                    <a:pt x="1208" y="877"/>
                  </a:moveTo>
                  <a:lnTo>
                    <a:pt x="0" y="877"/>
                  </a:lnTo>
                  <a:lnTo>
                    <a:pt x="604" y="420"/>
                  </a:lnTo>
                  <a:lnTo>
                    <a:pt x="1208" y="877"/>
                  </a:lnTo>
                  <a:close/>
                  <a:moveTo>
                    <a:pt x="312" y="0"/>
                  </a:moveTo>
                  <a:lnTo>
                    <a:pt x="557" y="0"/>
                  </a:lnTo>
                  <a:lnTo>
                    <a:pt x="557" y="34"/>
                  </a:lnTo>
                  <a:lnTo>
                    <a:pt x="312" y="34"/>
                  </a:lnTo>
                  <a:lnTo>
                    <a:pt x="312" y="0"/>
                  </a:lnTo>
                  <a:close/>
                  <a:moveTo>
                    <a:pt x="312" y="74"/>
                  </a:moveTo>
                  <a:lnTo>
                    <a:pt x="636" y="74"/>
                  </a:lnTo>
                  <a:lnTo>
                    <a:pt x="636" y="108"/>
                  </a:lnTo>
                  <a:lnTo>
                    <a:pt x="312" y="108"/>
                  </a:lnTo>
                  <a:lnTo>
                    <a:pt x="312" y="74"/>
                  </a:lnTo>
                  <a:close/>
                  <a:moveTo>
                    <a:pt x="312" y="149"/>
                  </a:moveTo>
                  <a:lnTo>
                    <a:pt x="636" y="149"/>
                  </a:lnTo>
                  <a:lnTo>
                    <a:pt x="636" y="183"/>
                  </a:lnTo>
                  <a:lnTo>
                    <a:pt x="312" y="183"/>
                  </a:lnTo>
                  <a:lnTo>
                    <a:pt x="312" y="149"/>
                  </a:lnTo>
                  <a:close/>
                  <a:moveTo>
                    <a:pt x="312" y="219"/>
                  </a:moveTo>
                  <a:lnTo>
                    <a:pt x="814" y="219"/>
                  </a:lnTo>
                  <a:lnTo>
                    <a:pt x="814" y="253"/>
                  </a:lnTo>
                  <a:lnTo>
                    <a:pt x="312" y="253"/>
                  </a:lnTo>
                  <a:lnTo>
                    <a:pt x="312" y="219"/>
                  </a:lnTo>
                  <a:close/>
                  <a:moveTo>
                    <a:pt x="312" y="219"/>
                  </a:moveTo>
                  <a:lnTo>
                    <a:pt x="312" y="21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8" name="Freeform 640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6383338" y="4432300"/>
              <a:ext cx="1917700" cy="1392238"/>
            </a:xfrm>
            <a:custGeom>
              <a:avLst/>
              <a:gdLst>
                <a:gd name="T0" fmla="*/ 1208 w 1208"/>
                <a:gd name="T1" fmla="*/ 877 h 877"/>
                <a:gd name="T2" fmla="*/ 0 w 1208"/>
                <a:gd name="T3" fmla="*/ 877 h 877"/>
                <a:gd name="T4" fmla="*/ 604 w 1208"/>
                <a:gd name="T5" fmla="*/ 420 h 877"/>
                <a:gd name="T6" fmla="*/ 1208 w 1208"/>
                <a:gd name="T7" fmla="*/ 877 h 877"/>
                <a:gd name="T8" fmla="*/ 312 w 1208"/>
                <a:gd name="T9" fmla="*/ 0 h 877"/>
                <a:gd name="T10" fmla="*/ 557 w 1208"/>
                <a:gd name="T11" fmla="*/ 0 h 877"/>
                <a:gd name="T12" fmla="*/ 557 w 1208"/>
                <a:gd name="T13" fmla="*/ 34 h 877"/>
                <a:gd name="T14" fmla="*/ 312 w 1208"/>
                <a:gd name="T15" fmla="*/ 34 h 877"/>
                <a:gd name="T16" fmla="*/ 312 w 1208"/>
                <a:gd name="T17" fmla="*/ 0 h 877"/>
                <a:gd name="T18" fmla="*/ 312 w 1208"/>
                <a:gd name="T19" fmla="*/ 74 h 877"/>
                <a:gd name="T20" fmla="*/ 636 w 1208"/>
                <a:gd name="T21" fmla="*/ 74 h 877"/>
                <a:gd name="T22" fmla="*/ 636 w 1208"/>
                <a:gd name="T23" fmla="*/ 108 h 877"/>
                <a:gd name="T24" fmla="*/ 312 w 1208"/>
                <a:gd name="T25" fmla="*/ 108 h 877"/>
                <a:gd name="T26" fmla="*/ 312 w 1208"/>
                <a:gd name="T27" fmla="*/ 74 h 877"/>
                <a:gd name="T28" fmla="*/ 312 w 1208"/>
                <a:gd name="T29" fmla="*/ 149 h 877"/>
                <a:gd name="T30" fmla="*/ 636 w 1208"/>
                <a:gd name="T31" fmla="*/ 149 h 877"/>
                <a:gd name="T32" fmla="*/ 636 w 1208"/>
                <a:gd name="T33" fmla="*/ 183 h 877"/>
                <a:gd name="T34" fmla="*/ 312 w 1208"/>
                <a:gd name="T35" fmla="*/ 183 h 877"/>
                <a:gd name="T36" fmla="*/ 312 w 1208"/>
                <a:gd name="T37" fmla="*/ 149 h 877"/>
                <a:gd name="T38" fmla="*/ 312 w 1208"/>
                <a:gd name="T39" fmla="*/ 219 h 877"/>
                <a:gd name="T40" fmla="*/ 814 w 1208"/>
                <a:gd name="T41" fmla="*/ 219 h 877"/>
                <a:gd name="T42" fmla="*/ 814 w 1208"/>
                <a:gd name="T43" fmla="*/ 253 h 877"/>
                <a:gd name="T44" fmla="*/ 312 w 1208"/>
                <a:gd name="T45" fmla="*/ 253 h 877"/>
                <a:gd name="T46" fmla="*/ 312 w 1208"/>
                <a:gd name="T47" fmla="*/ 219 h 877"/>
                <a:gd name="T48" fmla="*/ 312 w 1208"/>
                <a:gd name="T49" fmla="*/ 219 h 877"/>
                <a:gd name="T50" fmla="*/ 312 w 1208"/>
                <a:gd name="T51" fmla="*/ 219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877">
                  <a:moveTo>
                    <a:pt x="1208" y="877"/>
                  </a:moveTo>
                  <a:lnTo>
                    <a:pt x="0" y="877"/>
                  </a:lnTo>
                  <a:lnTo>
                    <a:pt x="604" y="420"/>
                  </a:lnTo>
                  <a:lnTo>
                    <a:pt x="1208" y="877"/>
                  </a:lnTo>
                  <a:moveTo>
                    <a:pt x="312" y="0"/>
                  </a:moveTo>
                  <a:lnTo>
                    <a:pt x="557" y="0"/>
                  </a:lnTo>
                  <a:lnTo>
                    <a:pt x="557" y="34"/>
                  </a:lnTo>
                  <a:lnTo>
                    <a:pt x="312" y="34"/>
                  </a:lnTo>
                  <a:lnTo>
                    <a:pt x="312" y="0"/>
                  </a:lnTo>
                  <a:moveTo>
                    <a:pt x="312" y="74"/>
                  </a:moveTo>
                  <a:lnTo>
                    <a:pt x="636" y="74"/>
                  </a:lnTo>
                  <a:lnTo>
                    <a:pt x="636" y="108"/>
                  </a:lnTo>
                  <a:lnTo>
                    <a:pt x="312" y="108"/>
                  </a:lnTo>
                  <a:lnTo>
                    <a:pt x="312" y="74"/>
                  </a:lnTo>
                  <a:moveTo>
                    <a:pt x="312" y="149"/>
                  </a:moveTo>
                  <a:lnTo>
                    <a:pt x="636" y="149"/>
                  </a:lnTo>
                  <a:lnTo>
                    <a:pt x="636" y="183"/>
                  </a:lnTo>
                  <a:lnTo>
                    <a:pt x="312" y="183"/>
                  </a:lnTo>
                  <a:lnTo>
                    <a:pt x="312" y="149"/>
                  </a:lnTo>
                  <a:moveTo>
                    <a:pt x="312" y="219"/>
                  </a:moveTo>
                  <a:lnTo>
                    <a:pt x="814" y="219"/>
                  </a:lnTo>
                  <a:lnTo>
                    <a:pt x="814" y="253"/>
                  </a:lnTo>
                  <a:lnTo>
                    <a:pt x="312" y="253"/>
                  </a:lnTo>
                  <a:lnTo>
                    <a:pt x="312" y="219"/>
                  </a:lnTo>
                  <a:moveTo>
                    <a:pt x="312" y="219"/>
                  </a:moveTo>
                  <a:lnTo>
                    <a:pt x="312" y="2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9" name="Freeform 641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7556500" y="4438650"/>
              <a:ext cx="209550" cy="214313"/>
            </a:xfrm>
            <a:custGeom>
              <a:avLst/>
              <a:gdLst>
                <a:gd name="T0" fmla="*/ 63 w 132"/>
                <a:gd name="T1" fmla="*/ 101 h 135"/>
                <a:gd name="T2" fmla="*/ 40 w 132"/>
                <a:gd name="T3" fmla="*/ 101 h 135"/>
                <a:gd name="T4" fmla="*/ 27 w 132"/>
                <a:gd name="T5" fmla="*/ 73 h 135"/>
                <a:gd name="T6" fmla="*/ 47 w 132"/>
                <a:gd name="T7" fmla="*/ 34 h 135"/>
                <a:gd name="T8" fmla="*/ 75 w 132"/>
                <a:gd name="T9" fmla="*/ 32 h 135"/>
                <a:gd name="T10" fmla="*/ 87 w 132"/>
                <a:gd name="T11" fmla="*/ 31 h 135"/>
                <a:gd name="T12" fmla="*/ 89 w 132"/>
                <a:gd name="T13" fmla="*/ 78 h 135"/>
                <a:gd name="T14" fmla="*/ 88 w 132"/>
                <a:gd name="T15" fmla="*/ 92 h 135"/>
                <a:gd name="T16" fmla="*/ 101 w 132"/>
                <a:gd name="T17" fmla="*/ 89 h 135"/>
                <a:gd name="T18" fmla="*/ 118 w 132"/>
                <a:gd name="T19" fmla="*/ 54 h 135"/>
                <a:gd name="T20" fmla="*/ 95 w 132"/>
                <a:gd name="T21" fmla="*/ 16 h 135"/>
                <a:gd name="T22" fmla="*/ 39 w 132"/>
                <a:gd name="T23" fmla="*/ 18 h 135"/>
                <a:gd name="T24" fmla="*/ 10 w 132"/>
                <a:gd name="T25" fmla="*/ 71 h 135"/>
                <a:gd name="T26" fmla="*/ 39 w 132"/>
                <a:gd name="T27" fmla="*/ 118 h 135"/>
                <a:gd name="T28" fmla="*/ 101 w 132"/>
                <a:gd name="T29" fmla="*/ 118 h 135"/>
                <a:gd name="T30" fmla="*/ 132 w 132"/>
                <a:gd name="T31" fmla="*/ 103 h 135"/>
                <a:gd name="T32" fmla="*/ 100 w 132"/>
                <a:gd name="T33" fmla="*/ 130 h 135"/>
                <a:gd name="T34" fmla="*/ 42 w 132"/>
                <a:gd name="T35" fmla="*/ 131 h 135"/>
                <a:gd name="T36" fmla="*/ 6 w 132"/>
                <a:gd name="T37" fmla="*/ 100 h 135"/>
                <a:gd name="T38" fmla="*/ 7 w 132"/>
                <a:gd name="T39" fmla="*/ 39 h 135"/>
                <a:gd name="T40" fmla="*/ 69 w 132"/>
                <a:gd name="T41" fmla="*/ 0 h 135"/>
                <a:gd name="T42" fmla="*/ 122 w 132"/>
                <a:gd name="T43" fmla="*/ 29 h 135"/>
                <a:gd name="T44" fmla="*/ 115 w 132"/>
                <a:gd name="T45" fmla="*/ 91 h 135"/>
                <a:gd name="T46" fmla="*/ 79 w 132"/>
                <a:gd name="T47" fmla="*/ 103 h 135"/>
                <a:gd name="T48" fmla="*/ 74 w 132"/>
                <a:gd name="T49" fmla="*/ 93 h 135"/>
                <a:gd name="T50" fmla="*/ 44 w 132"/>
                <a:gd name="T51" fmla="*/ 89 h 135"/>
                <a:gd name="T52" fmla="*/ 63 w 132"/>
                <a:gd name="T53" fmla="*/ 92 h 135"/>
                <a:gd name="T54" fmla="*/ 78 w 132"/>
                <a:gd name="T55" fmla="*/ 73 h 135"/>
                <a:gd name="T56" fmla="*/ 75 w 132"/>
                <a:gd name="T57" fmla="*/ 44 h 135"/>
                <a:gd name="T58" fmla="*/ 56 w 132"/>
                <a:gd name="T59" fmla="*/ 41 h 135"/>
                <a:gd name="T60" fmla="*/ 42 w 132"/>
                <a:gd name="T61" fmla="*/ 61 h 135"/>
                <a:gd name="T62" fmla="*/ 40 w 132"/>
                <a:gd name="T63" fmla="*/ 7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2" h="135">
                  <a:moveTo>
                    <a:pt x="74" y="93"/>
                  </a:moveTo>
                  <a:cubicBezTo>
                    <a:pt x="71" y="96"/>
                    <a:pt x="67" y="99"/>
                    <a:pt x="63" y="101"/>
                  </a:cubicBezTo>
                  <a:cubicBezTo>
                    <a:pt x="60" y="103"/>
                    <a:pt x="56" y="105"/>
                    <a:pt x="52" y="105"/>
                  </a:cubicBezTo>
                  <a:cubicBezTo>
                    <a:pt x="48" y="105"/>
                    <a:pt x="44" y="103"/>
                    <a:pt x="40" y="101"/>
                  </a:cubicBezTo>
                  <a:cubicBezTo>
                    <a:pt x="36" y="99"/>
                    <a:pt x="33" y="95"/>
                    <a:pt x="30" y="90"/>
                  </a:cubicBezTo>
                  <a:cubicBezTo>
                    <a:pt x="28" y="85"/>
                    <a:pt x="27" y="79"/>
                    <a:pt x="27" y="73"/>
                  </a:cubicBezTo>
                  <a:cubicBezTo>
                    <a:pt x="27" y="66"/>
                    <a:pt x="29" y="58"/>
                    <a:pt x="33" y="51"/>
                  </a:cubicBezTo>
                  <a:cubicBezTo>
                    <a:pt x="36" y="43"/>
                    <a:pt x="41" y="38"/>
                    <a:pt x="47" y="34"/>
                  </a:cubicBezTo>
                  <a:cubicBezTo>
                    <a:pt x="52" y="30"/>
                    <a:pt x="58" y="29"/>
                    <a:pt x="63" y="29"/>
                  </a:cubicBezTo>
                  <a:cubicBezTo>
                    <a:pt x="67" y="29"/>
                    <a:pt x="71" y="30"/>
                    <a:pt x="75" y="32"/>
                  </a:cubicBezTo>
                  <a:cubicBezTo>
                    <a:pt x="78" y="34"/>
                    <a:pt x="82" y="37"/>
                    <a:pt x="84" y="41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89" y="78"/>
                    <a:pt x="89" y="78"/>
                    <a:pt x="89" y="78"/>
                  </a:cubicBezTo>
                  <a:cubicBezTo>
                    <a:pt x="88" y="84"/>
                    <a:pt x="87" y="88"/>
                    <a:pt x="87" y="88"/>
                  </a:cubicBezTo>
                  <a:cubicBezTo>
                    <a:pt x="87" y="90"/>
                    <a:pt x="87" y="91"/>
                    <a:pt x="88" y="92"/>
                  </a:cubicBezTo>
                  <a:cubicBezTo>
                    <a:pt x="89" y="92"/>
                    <a:pt x="90" y="93"/>
                    <a:pt x="92" y="93"/>
                  </a:cubicBezTo>
                  <a:cubicBezTo>
                    <a:pt x="94" y="93"/>
                    <a:pt x="97" y="92"/>
                    <a:pt x="101" y="89"/>
                  </a:cubicBezTo>
                  <a:cubicBezTo>
                    <a:pt x="107" y="85"/>
                    <a:pt x="111" y="80"/>
                    <a:pt x="114" y="74"/>
                  </a:cubicBezTo>
                  <a:cubicBezTo>
                    <a:pt x="117" y="68"/>
                    <a:pt x="118" y="61"/>
                    <a:pt x="118" y="54"/>
                  </a:cubicBezTo>
                  <a:cubicBezTo>
                    <a:pt x="118" y="47"/>
                    <a:pt x="117" y="39"/>
                    <a:pt x="113" y="33"/>
                  </a:cubicBezTo>
                  <a:cubicBezTo>
                    <a:pt x="109" y="26"/>
                    <a:pt x="103" y="21"/>
                    <a:pt x="95" y="16"/>
                  </a:cubicBezTo>
                  <a:cubicBezTo>
                    <a:pt x="87" y="12"/>
                    <a:pt x="78" y="10"/>
                    <a:pt x="69" y="10"/>
                  </a:cubicBezTo>
                  <a:cubicBezTo>
                    <a:pt x="58" y="10"/>
                    <a:pt x="48" y="13"/>
                    <a:pt x="39" y="18"/>
                  </a:cubicBezTo>
                  <a:cubicBezTo>
                    <a:pt x="30" y="23"/>
                    <a:pt x="23" y="30"/>
                    <a:pt x="18" y="40"/>
                  </a:cubicBezTo>
                  <a:cubicBezTo>
                    <a:pt x="13" y="49"/>
                    <a:pt x="10" y="60"/>
                    <a:pt x="10" y="71"/>
                  </a:cubicBezTo>
                  <a:cubicBezTo>
                    <a:pt x="10" y="82"/>
                    <a:pt x="13" y="92"/>
                    <a:pt x="18" y="100"/>
                  </a:cubicBezTo>
                  <a:cubicBezTo>
                    <a:pt x="23" y="108"/>
                    <a:pt x="30" y="114"/>
                    <a:pt x="39" y="118"/>
                  </a:cubicBezTo>
                  <a:cubicBezTo>
                    <a:pt x="49" y="122"/>
                    <a:pt x="59" y="124"/>
                    <a:pt x="71" y="124"/>
                  </a:cubicBezTo>
                  <a:cubicBezTo>
                    <a:pt x="83" y="124"/>
                    <a:pt x="93" y="122"/>
                    <a:pt x="101" y="118"/>
                  </a:cubicBezTo>
                  <a:cubicBezTo>
                    <a:pt x="109" y="114"/>
                    <a:pt x="116" y="109"/>
                    <a:pt x="120" y="103"/>
                  </a:cubicBezTo>
                  <a:cubicBezTo>
                    <a:pt x="132" y="103"/>
                    <a:pt x="132" y="103"/>
                    <a:pt x="132" y="103"/>
                  </a:cubicBezTo>
                  <a:cubicBezTo>
                    <a:pt x="130" y="108"/>
                    <a:pt x="126" y="113"/>
                    <a:pt x="120" y="118"/>
                  </a:cubicBezTo>
                  <a:cubicBezTo>
                    <a:pt x="115" y="123"/>
                    <a:pt x="108" y="127"/>
                    <a:pt x="100" y="130"/>
                  </a:cubicBezTo>
                  <a:cubicBezTo>
                    <a:pt x="92" y="133"/>
                    <a:pt x="82" y="135"/>
                    <a:pt x="71" y="135"/>
                  </a:cubicBezTo>
                  <a:cubicBezTo>
                    <a:pt x="61" y="135"/>
                    <a:pt x="51" y="133"/>
                    <a:pt x="42" y="131"/>
                  </a:cubicBezTo>
                  <a:cubicBezTo>
                    <a:pt x="33" y="128"/>
                    <a:pt x="26" y="124"/>
                    <a:pt x="20" y="119"/>
                  </a:cubicBezTo>
                  <a:cubicBezTo>
                    <a:pt x="14" y="113"/>
                    <a:pt x="9" y="107"/>
                    <a:pt x="6" y="100"/>
                  </a:cubicBezTo>
                  <a:cubicBezTo>
                    <a:pt x="2" y="91"/>
                    <a:pt x="0" y="82"/>
                    <a:pt x="0" y="72"/>
                  </a:cubicBezTo>
                  <a:cubicBezTo>
                    <a:pt x="0" y="60"/>
                    <a:pt x="2" y="50"/>
                    <a:pt x="7" y="39"/>
                  </a:cubicBezTo>
                  <a:cubicBezTo>
                    <a:pt x="13" y="27"/>
                    <a:pt x="21" y="17"/>
                    <a:pt x="31" y="10"/>
                  </a:cubicBezTo>
                  <a:cubicBezTo>
                    <a:pt x="42" y="4"/>
                    <a:pt x="54" y="0"/>
                    <a:pt x="69" y="0"/>
                  </a:cubicBezTo>
                  <a:cubicBezTo>
                    <a:pt x="81" y="0"/>
                    <a:pt x="91" y="3"/>
                    <a:pt x="100" y="7"/>
                  </a:cubicBezTo>
                  <a:cubicBezTo>
                    <a:pt x="110" y="12"/>
                    <a:pt x="117" y="19"/>
                    <a:pt x="122" y="29"/>
                  </a:cubicBezTo>
                  <a:cubicBezTo>
                    <a:pt x="127" y="37"/>
                    <a:pt x="129" y="45"/>
                    <a:pt x="129" y="55"/>
                  </a:cubicBezTo>
                  <a:cubicBezTo>
                    <a:pt x="129" y="68"/>
                    <a:pt x="124" y="80"/>
                    <a:pt x="115" y="91"/>
                  </a:cubicBezTo>
                  <a:cubicBezTo>
                    <a:pt x="106" y="100"/>
                    <a:pt x="97" y="105"/>
                    <a:pt x="87" y="105"/>
                  </a:cubicBezTo>
                  <a:cubicBezTo>
                    <a:pt x="84" y="105"/>
                    <a:pt x="81" y="104"/>
                    <a:pt x="79" y="103"/>
                  </a:cubicBezTo>
                  <a:cubicBezTo>
                    <a:pt x="77" y="102"/>
                    <a:pt x="75" y="101"/>
                    <a:pt x="75" y="99"/>
                  </a:cubicBezTo>
                  <a:cubicBezTo>
                    <a:pt x="74" y="98"/>
                    <a:pt x="74" y="96"/>
                    <a:pt x="74" y="93"/>
                  </a:cubicBezTo>
                  <a:close/>
                  <a:moveTo>
                    <a:pt x="40" y="74"/>
                  </a:moveTo>
                  <a:cubicBezTo>
                    <a:pt x="40" y="80"/>
                    <a:pt x="41" y="85"/>
                    <a:pt x="44" y="89"/>
                  </a:cubicBezTo>
                  <a:cubicBezTo>
                    <a:pt x="47" y="92"/>
                    <a:pt x="51" y="94"/>
                    <a:pt x="55" y="94"/>
                  </a:cubicBezTo>
                  <a:cubicBezTo>
                    <a:pt x="57" y="94"/>
                    <a:pt x="60" y="93"/>
                    <a:pt x="63" y="92"/>
                  </a:cubicBezTo>
                  <a:cubicBezTo>
                    <a:pt x="66" y="90"/>
                    <a:pt x="69" y="88"/>
                    <a:pt x="71" y="85"/>
                  </a:cubicBezTo>
                  <a:cubicBezTo>
                    <a:pt x="74" y="82"/>
                    <a:pt x="76" y="78"/>
                    <a:pt x="78" y="73"/>
                  </a:cubicBezTo>
                  <a:cubicBezTo>
                    <a:pt x="79" y="68"/>
                    <a:pt x="80" y="64"/>
                    <a:pt x="80" y="59"/>
                  </a:cubicBezTo>
                  <a:cubicBezTo>
                    <a:pt x="80" y="53"/>
                    <a:pt x="79" y="48"/>
                    <a:pt x="75" y="44"/>
                  </a:cubicBezTo>
                  <a:cubicBezTo>
                    <a:pt x="72" y="41"/>
                    <a:pt x="68" y="39"/>
                    <a:pt x="64" y="39"/>
                  </a:cubicBezTo>
                  <a:cubicBezTo>
                    <a:pt x="61" y="39"/>
                    <a:pt x="58" y="40"/>
                    <a:pt x="56" y="41"/>
                  </a:cubicBezTo>
                  <a:cubicBezTo>
                    <a:pt x="53" y="43"/>
                    <a:pt x="50" y="45"/>
                    <a:pt x="48" y="49"/>
                  </a:cubicBezTo>
                  <a:cubicBezTo>
                    <a:pt x="45" y="52"/>
                    <a:pt x="43" y="56"/>
                    <a:pt x="42" y="61"/>
                  </a:cubicBezTo>
                  <a:cubicBezTo>
                    <a:pt x="41" y="65"/>
                    <a:pt x="40" y="70"/>
                    <a:pt x="40" y="74"/>
                  </a:cubicBezTo>
                  <a:close/>
                  <a:moveTo>
                    <a:pt x="40" y="74"/>
                  </a:moveTo>
                  <a:cubicBezTo>
                    <a:pt x="40" y="74"/>
                    <a:pt x="40" y="74"/>
                    <a:pt x="40" y="74"/>
                  </a:cubicBezTo>
                </a:path>
              </a:pathLst>
            </a:custGeom>
            <a:solidFill>
              <a:srgbClr val="FDC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0" name="Rectangle 642"/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5781675" y="5527675"/>
              <a:ext cx="133350" cy="214313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1" name="Rectangle 643"/>
            <p:cNvSpPr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5781675" y="5527675"/>
              <a:ext cx="66675" cy="214313"/>
            </a:xfrm>
            <a:prstGeom prst="rect">
              <a:avLst/>
            </a:pr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2" name="Freeform 644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5434013" y="4832350"/>
              <a:ext cx="830263" cy="708025"/>
            </a:xfrm>
            <a:custGeom>
              <a:avLst/>
              <a:gdLst>
                <a:gd name="T0" fmla="*/ 452 w 523"/>
                <a:gd name="T1" fmla="*/ 445 h 445"/>
                <a:gd name="T2" fmla="*/ 70 w 523"/>
                <a:gd name="T3" fmla="*/ 445 h 445"/>
                <a:gd name="T4" fmla="*/ 0 w 523"/>
                <a:gd name="T5" fmla="*/ 375 h 445"/>
                <a:gd name="T6" fmla="*/ 0 w 523"/>
                <a:gd name="T7" fmla="*/ 71 h 445"/>
                <a:gd name="T8" fmla="*/ 70 w 523"/>
                <a:gd name="T9" fmla="*/ 0 h 445"/>
                <a:gd name="T10" fmla="*/ 452 w 523"/>
                <a:gd name="T11" fmla="*/ 0 h 445"/>
                <a:gd name="T12" fmla="*/ 523 w 523"/>
                <a:gd name="T13" fmla="*/ 71 h 445"/>
                <a:gd name="T14" fmla="*/ 523 w 523"/>
                <a:gd name="T15" fmla="*/ 375 h 445"/>
                <a:gd name="T16" fmla="*/ 452 w 523"/>
                <a:gd name="T17" fmla="*/ 445 h 445"/>
                <a:gd name="T18" fmla="*/ 70 w 523"/>
                <a:gd name="T19" fmla="*/ 33 h 445"/>
                <a:gd name="T20" fmla="*/ 33 w 523"/>
                <a:gd name="T21" fmla="*/ 71 h 445"/>
                <a:gd name="T22" fmla="*/ 33 w 523"/>
                <a:gd name="T23" fmla="*/ 375 h 445"/>
                <a:gd name="T24" fmla="*/ 70 w 523"/>
                <a:gd name="T25" fmla="*/ 412 h 445"/>
                <a:gd name="T26" fmla="*/ 452 w 523"/>
                <a:gd name="T27" fmla="*/ 412 h 445"/>
                <a:gd name="T28" fmla="*/ 490 w 523"/>
                <a:gd name="T29" fmla="*/ 375 h 445"/>
                <a:gd name="T30" fmla="*/ 490 w 523"/>
                <a:gd name="T31" fmla="*/ 71 h 445"/>
                <a:gd name="T32" fmla="*/ 452 w 523"/>
                <a:gd name="T33" fmla="*/ 33 h 445"/>
                <a:gd name="T34" fmla="*/ 70 w 523"/>
                <a:gd name="T35" fmla="*/ 33 h 445"/>
                <a:gd name="T36" fmla="*/ 70 w 523"/>
                <a:gd name="T37" fmla="*/ 33 h 445"/>
                <a:gd name="T38" fmla="*/ 70 w 523"/>
                <a:gd name="T39" fmla="*/ 33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3" h="445">
                  <a:moveTo>
                    <a:pt x="452" y="445"/>
                  </a:moveTo>
                  <a:cubicBezTo>
                    <a:pt x="70" y="445"/>
                    <a:pt x="70" y="445"/>
                    <a:pt x="70" y="445"/>
                  </a:cubicBezTo>
                  <a:cubicBezTo>
                    <a:pt x="31" y="445"/>
                    <a:pt x="0" y="414"/>
                    <a:pt x="0" y="37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1" y="0"/>
                    <a:pt x="70" y="0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491" y="0"/>
                    <a:pt x="523" y="32"/>
                    <a:pt x="523" y="71"/>
                  </a:cubicBezTo>
                  <a:cubicBezTo>
                    <a:pt x="523" y="375"/>
                    <a:pt x="523" y="375"/>
                    <a:pt x="523" y="375"/>
                  </a:cubicBezTo>
                  <a:cubicBezTo>
                    <a:pt x="523" y="414"/>
                    <a:pt x="491" y="445"/>
                    <a:pt x="452" y="445"/>
                  </a:cubicBezTo>
                  <a:close/>
                  <a:moveTo>
                    <a:pt x="70" y="33"/>
                  </a:moveTo>
                  <a:cubicBezTo>
                    <a:pt x="50" y="33"/>
                    <a:pt x="33" y="50"/>
                    <a:pt x="33" y="71"/>
                  </a:cubicBezTo>
                  <a:cubicBezTo>
                    <a:pt x="33" y="375"/>
                    <a:pt x="33" y="375"/>
                    <a:pt x="33" y="375"/>
                  </a:cubicBezTo>
                  <a:cubicBezTo>
                    <a:pt x="33" y="395"/>
                    <a:pt x="50" y="412"/>
                    <a:pt x="70" y="412"/>
                  </a:cubicBezTo>
                  <a:cubicBezTo>
                    <a:pt x="452" y="412"/>
                    <a:pt x="452" y="412"/>
                    <a:pt x="452" y="412"/>
                  </a:cubicBezTo>
                  <a:cubicBezTo>
                    <a:pt x="473" y="412"/>
                    <a:pt x="490" y="395"/>
                    <a:pt x="490" y="375"/>
                  </a:cubicBezTo>
                  <a:cubicBezTo>
                    <a:pt x="490" y="71"/>
                    <a:pt x="490" y="71"/>
                    <a:pt x="490" y="71"/>
                  </a:cubicBezTo>
                  <a:cubicBezTo>
                    <a:pt x="490" y="50"/>
                    <a:pt x="473" y="33"/>
                    <a:pt x="452" y="33"/>
                  </a:cubicBezTo>
                  <a:lnTo>
                    <a:pt x="70" y="33"/>
                  </a:lnTo>
                  <a:close/>
                  <a:moveTo>
                    <a:pt x="70" y="33"/>
                  </a:moveTo>
                  <a:cubicBezTo>
                    <a:pt x="70" y="33"/>
                    <a:pt x="70" y="33"/>
                    <a:pt x="70" y="33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3" name="Freeform 645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5567363" y="4287838"/>
              <a:ext cx="563563" cy="1173163"/>
            </a:xfrm>
            <a:custGeom>
              <a:avLst/>
              <a:gdLst>
                <a:gd name="T0" fmla="*/ 177 w 355"/>
                <a:gd name="T1" fmla="*/ 738 h 738"/>
                <a:gd name="T2" fmla="*/ 0 w 355"/>
                <a:gd name="T3" fmla="*/ 561 h 738"/>
                <a:gd name="T4" fmla="*/ 0 w 355"/>
                <a:gd name="T5" fmla="*/ 178 h 738"/>
                <a:gd name="T6" fmla="*/ 177 w 355"/>
                <a:gd name="T7" fmla="*/ 0 h 738"/>
                <a:gd name="T8" fmla="*/ 355 w 355"/>
                <a:gd name="T9" fmla="*/ 178 h 738"/>
                <a:gd name="T10" fmla="*/ 355 w 355"/>
                <a:gd name="T11" fmla="*/ 561 h 738"/>
                <a:gd name="T12" fmla="*/ 177 w 355"/>
                <a:gd name="T13" fmla="*/ 738 h 738"/>
                <a:gd name="T14" fmla="*/ 177 w 355"/>
                <a:gd name="T15" fmla="*/ 738 h 738"/>
                <a:gd name="T16" fmla="*/ 177 w 355"/>
                <a:gd name="T17" fmla="*/ 738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738">
                  <a:moveTo>
                    <a:pt x="177" y="738"/>
                  </a:moveTo>
                  <a:cubicBezTo>
                    <a:pt x="80" y="738"/>
                    <a:pt x="0" y="659"/>
                    <a:pt x="0" y="561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0" y="80"/>
                    <a:pt x="80" y="0"/>
                    <a:pt x="177" y="0"/>
                  </a:cubicBezTo>
                  <a:cubicBezTo>
                    <a:pt x="275" y="0"/>
                    <a:pt x="355" y="80"/>
                    <a:pt x="355" y="178"/>
                  </a:cubicBezTo>
                  <a:cubicBezTo>
                    <a:pt x="355" y="561"/>
                    <a:pt x="355" y="561"/>
                    <a:pt x="355" y="561"/>
                  </a:cubicBezTo>
                  <a:cubicBezTo>
                    <a:pt x="355" y="659"/>
                    <a:pt x="275" y="738"/>
                    <a:pt x="177" y="738"/>
                  </a:cubicBezTo>
                  <a:close/>
                  <a:moveTo>
                    <a:pt x="177" y="738"/>
                  </a:moveTo>
                  <a:cubicBezTo>
                    <a:pt x="177" y="738"/>
                    <a:pt x="177" y="738"/>
                    <a:pt x="177" y="738"/>
                  </a:cubicBezTo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4" name="Freeform 646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5848350" y="4289425"/>
              <a:ext cx="282575" cy="1171575"/>
            </a:xfrm>
            <a:custGeom>
              <a:avLst/>
              <a:gdLst>
                <a:gd name="T0" fmla="*/ 0 w 178"/>
                <a:gd name="T1" fmla="*/ 0 h 737"/>
                <a:gd name="T2" fmla="*/ 0 w 178"/>
                <a:gd name="T3" fmla="*/ 737 h 737"/>
                <a:gd name="T4" fmla="*/ 178 w 178"/>
                <a:gd name="T5" fmla="*/ 560 h 737"/>
                <a:gd name="T6" fmla="*/ 178 w 178"/>
                <a:gd name="T7" fmla="*/ 177 h 737"/>
                <a:gd name="T8" fmla="*/ 0 w 178"/>
                <a:gd name="T9" fmla="*/ 0 h 737"/>
                <a:gd name="T10" fmla="*/ 0 w 178"/>
                <a:gd name="T11" fmla="*/ 0 h 737"/>
                <a:gd name="T12" fmla="*/ 0 w 178"/>
                <a:gd name="T13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737">
                  <a:moveTo>
                    <a:pt x="0" y="0"/>
                  </a:moveTo>
                  <a:cubicBezTo>
                    <a:pt x="0" y="737"/>
                    <a:pt x="0" y="737"/>
                    <a:pt x="0" y="737"/>
                  </a:cubicBezTo>
                  <a:cubicBezTo>
                    <a:pt x="98" y="737"/>
                    <a:pt x="178" y="658"/>
                    <a:pt x="178" y="560"/>
                  </a:cubicBezTo>
                  <a:cubicBezTo>
                    <a:pt x="178" y="177"/>
                    <a:pt x="178" y="177"/>
                    <a:pt x="178" y="177"/>
                  </a:cubicBezTo>
                  <a:cubicBezTo>
                    <a:pt x="178" y="79"/>
                    <a:pt x="98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5" name="Freeform 647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5599113" y="456247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6" name="Freeform 648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5665788" y="456247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7" name="Freeform 649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5730875" y="456247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8" name="Freeform 650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5797550" y="456247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9" name="Freeform 651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5864225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0" name="Freeform 652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5930900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1" name="Freeform 653"/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5997575" y="456406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2" name="Freeform 654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6062663" y="4564063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3" name="Freeform 655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5599113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4" name="Freeform 656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5665788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1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5" name="Freeform 657"/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5730875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6" name="Freeform 658"/>
            <p:cNvSpPr>
              <a:spLocks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5797550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5"/>
                    <a:pt x="23" y="11"/>
                  </a:cubicBezTo>
                  <a:cubicBezTo>
                    <a:pt x="23" y="7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7" name="Freeform 659"/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5864225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8" name="Freeform 660"/>
            <p:cNvSpPr>
              <a:spLocks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5930900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9" name="Freeform 661"/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5997575" y="4670425"/>
              <a:ext cx="34925" cy="36513"/>
            </a:xfrm>
            <a:custGeom>
              <a:avLst/>
              <a:gdLst>
                <a:gd name="T0" fmla="*/ 0 w 22"/>
                <a:gd name="T1" fmla="*/ 11 h 23"/>
                <a:gd name="T2" fmla="*/ 11 w 22"/>
                <a:gd name="T3" fmla="*/ 23 h 23"/>
                <a:gd name="T4" fmla="*/ 22 w 22"/>
                <a:gd name="T5" fmla="*/ 11 h 23"/>
                <a:gd name="T6" fmla="*/ 11 w 22"/>
                <a:gd name="T7" fmla="*/ 0 h 23"/>
                <a:gd name="T8" fmla="*/ 0 w 22"/>
                <a:gd name="T9" fmla="*/ 11 h 23"/>
                <a:gd name="T10" fmla="*/ 0 w 22"/>
                <a:gd name="T11" fmla="*/ 11 h 23"/>
                <a:gd name="T12" fmla="*/ 0 w 22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0" name="Freeform 662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6062663" y="4670425"/>
              <a:ext cx="36513" cy="36513"/>
            </a:xfrm>
            <a:custGeom>
              <a:avLst/>
              <a:gdLst>
                <a:gd name="T0" fmla="*/ 0 w 23"/>
                <a:gd name="T1" fmla="*/ 11 h 23"/>
                <a:gd name="T2" fmla="*/ 12 w 23"/>
                <a:gd name="T3" fmla="*/ 23 h 23"/>
                <a:gd name="T4" fmla="*/ 23 w 23"/>
                <a:gd name="T5" fmla="*/ 11 h 23"/>
                <a:gd name="T6" fmla="*/ 12 w 23"/>
                <a:gd name="T7" fmla="*/ 0 h 23"/>
                <a:gd name="T8" fmla="*/ 0 w 23"/>
                <a:gd name="T9" fmla="*/ 11 h 23"/>
                <a:gd name="T10" fmla="*/ 0 w 23"/>
                <a:gd name="T11" fmla="*/ 11 h 23"/>
                <a:gd name="T12" fmla="*/ 0 w 23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1" name="Freeform 663"/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5599113" y="4776788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2" name="Freeform 664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5665788" y="4776788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" name="Freeform 665"/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5730875" y="4776788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4" name="Freeform 666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5797550" y="4776788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5" name="Freeform 667"/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5864225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6" name="Freeform 668"/>
            <p:cNvSpPr>
              <a:spLocks noEditPoints="1"/>
            </p:cNvSpPr>
            <p:nvPr>
              <p:custDataLst>
                <p:tags r:id="rId44"/>
              </p:custDataLst>
            </p:nvPr>
          </p:nvSpPr>
          <p:spPr bwMode="auto">
            <a:xfrm>
              <a:off x="5930900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7" name="Freeform 669"/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5997575" y="4778375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8" name="Freeform 670"/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6062663" y="4778375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9" name="Freeform 671"/>
            <p:cNvSpPr>
              <a:spLocks noEditPoints="1"/>
            </p:cNvSpPr>
            <p:nvPr>
              <p:custDataLst>
                <p:tags r:id="rId47"/>
              </p:custDataLst>
            </p:nvPr>
          </p:nvSpPr>
          <p:spPr bwMode="auto">
            <a:xfrm>
              <a:off x="5599113" y="48831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0" name="Freeform 672"/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5665788" y="48831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1" name="Freeform 673"/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5730875" y="48831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2" name="Freeform 674"/>
            <p:cNvSpPr>
              <a:spLocks noEditPoints="1"/>
            </p:cNvSpPr>
            <p:nvPr>
              <p:custDataLst>
                <p:tags r:id="rId50"/>
              </p:custDataLst>
            </p:nvPr>
          </p:nvSpPr>
          <p:spPr bwMode="auto">
            <a:xfrm>
              <a:off x="5797550" y="48831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3" name="Freeform 675"/>
            <p:cNvSpPr>
              <a:spLocks noEditPoints="1"/>
            </p:cNvSpPr>
            <p:nvPr>
              <p:custDataLst>
                <p:tags r:id="rId51"/>
              </p:custDataLst>
            </p:nvPr>
          </p:nvSpPr>
          <p:spPr bwMode="auto">
            <a:xfrm>
              <a:off x="5864225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4" name="Freeform 676"/>
            <p:cNvSpPr>
              <a:spLocks noEditPoints="1"/>
            </p:cNvSpPr>
            <p:nvPr>
              <p:custDataLst>
                <p:tags r:id="rId52"/>
              </p:custDataLst>
            </p:nvPr>
          </p:nvSpPr>
          <p:spPr bwMode="auto">
            <a:xfrm>
              <a:off x="5930900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5" name="Freeform 677"/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5997575" y="48847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6" name="Freeform 678"/>
            <p:cNvSpPr>
              <a:spLocks noEditPoints="1"/>
            </p:cNvSpPr>
            <p:nvPr>
              <p:custDataLst>
                <p:tags r:id="rId54"/>
              </p:custDataLst>
            </p:nvPr>
          </p:nvSpPr>
          <p:spPr bwMode="auto">
            <a:xfrm>
              <a:off x="6062663" y="4884738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7" name="Freeform 679"/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5599113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8" name="Freeform 680"/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5665788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9" name="Freeform 681"/>
            <p:cNvSpPr>
              <a:spLocks noEditPoints="1"/>
            </p:cNvSpPr>
            <p:nvPr>
              <p:custDataLst>
                <p:tags r:id="rId57"/>
              </p:custDataLst>
            </p:nvPr>
          </p:nvSpPr>
          <p:spPr bwMode="auto">
            <a:xfrm>
              <a:off x="5730875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0" name="Freeform 682"/>
            <p:cNvSpPr>
              <a:spLocks noEditPoints="1"/>
            </p:cNvSpPr>
            <p:nvPr>
              <p:custDataLst>
                <p:tags r:id="rId58"/>
              </p:custDataLst>
            </p:nvPr>
          </p:nvSpPr>
          <p:spPr bwMode="auto">
            <a:xfrm>
              <a:off x="5797550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0" y="19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1" name="Freeform 683"/>
            <p:cNvSpPr>
              <a:spLocks noEditPoints="1"/>
            </p:cNvSpPr>
            <p:nvPr>
              <p:custDataLst>
                <p:tags r:id="rId59"/>
              </p:custDataLst>
            </p:nvPr>
          </p:nvSpPr>
          <p:spPr bwMode="auto">
            <a:xfrm>
              <a:off x="5864225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2" name="Freeform 684"/>
            <p:cNvSpPr>
              <a:spLocks noEditPoints="1"/>
            </p:cNvSpPr>
            <p:nvPr>
              <p:custDataLst>
                <p:tags r:id="rId60"/>
              </p:custDataLst>
            </p:nvPr>
          </p:nvSpPr>
          <p:spPr bwMode="auto">
            <a:xfrm>
              <a:off x="5930900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3" name="Freeform 685"/>
            <p:cNvSpPr>
              <a:spLocks noEditPoints="1"/>
            </p:cNvSpPr>
            <p:nvPr>
              <p:custDataLst>
                <p:tags r:id="rId61"/>
              </p:custDataLst>
            </p:nvPr>
          </p:nvSpPr>
          <p:spPr bwMode="auto">
            <a:xfrm>
              <a:off x="5997575" y="499110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4" name="Freeform 686"/>
            <p:cNvSpPr>
              <a:spLocks noEditPoints="1"/>
            </p:cNvSpPr>
            <p:nvPr>
              <p:custDataLst>
                <p:tags r:id="rId62"/>
              </p:custDataLst>
            </p:nvPr>
          </p:nvSpPr>
          <p:spPr bwMode="auto">
            <a:xfrm>
              <a:off x="6062663" y="499110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5" name="Freeform 687"/>
            <p:cNvSpPr>
              <a:spLocks noEditPoints="1"/>
            </p:cNvSpPr>
            <p:nvPr>
              <p:custDataLst>
                <p:tags r:id="rId63"/>
              </p:custDataLst>
            </p:nvPr>
          </p:nvSpPr>
          <p:spPr bwMode="auto">
            <a:xfrm>
              <a:off x="5599113" y="50990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6" name="Freeform 688"/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5665788" y="5099050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7" name="Freeform 689"/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5730875" y="50990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8" name="Freeform 690"/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5797550" y="5099050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0" y="20"/>
                    <a:pt x="23" y="16"/>
                    <a:pt x="23" y="12"/>
                  </a:cubicBezTo>
                  <a:cubicBezTo>
                    <a:pt x="23" y="8"/>
                    <a:pt x="20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9" name="Freeform 691"/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5864225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0" name="Freeform 692"/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5930900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1" name="Freeform 693"/>
            <p:cNvSpPr>
              <a:spLocks noEditPoints="1"/>
            </p:cNvSpPr>
            <p:nvPr>
              <p:custDataLst>
                <p:tags r:id="rId69"/>
              </p:custDataLst>
            </p:nvPr>
          </p:nvSpPr>
          <p:spPr bwMode="auto">
            <a:xfrm>
              <a:off x="5997575" y="5100638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2" name="Freeform 694"/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6062663" y="5100638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3" name="Freeform 695"/>
            <p:cNvSpPr>
              <a:spLocks noEditPoints="1"/>
            </p:cNvSpPr>
            <p:nvPr>
              <p:custDataLst>
                <p:tags r:id="rId71"/>
              </p:custDataLst>
            </p:nvPr>
          </p:nvSpPr>
          <p:spPr bwMode="auto">
            <a:xfrm>
              <a:off x="5632450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4" name="Freeform 696"/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556736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5" name="Freeform 697"/>
            <p:cNvSpPr>
              <a:spLocks noEditPoints="1"/>
            </p:cNvSpPr>
            <p:nvPr>
              <p:custDataLst>
                <p:tags r:id="rId73"/>
              </p:custDataLst>
            </p:nvPr>
          </p:nvSpPr>
          <p:spPr bwMode="auto">
            <a:xfrm>
              <a:off x="5697538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6" name="Freeform 698"/>
            <p:cNvSpPr>
              <a:spLocks noEditPoints="1"/>
            </p:cNvSpPr>
            <p:nvPr>
              <p:custDataLst>
                <p:tags r:id="rId74"/>
              </p:custDataLst>
            </p:nvPr>
          </p:nvSpPr>
          <p:spPr bwMode="auto">
            <a:xfrm>
              <a:off x="5764213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7" name="Freeform 699"/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5830888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8" name="Freeform 700"/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589756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9" name="Freeform 701"/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5964238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0" name="Freeform 702"/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6030913" y="4616450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6"/>
                    <a:pt x="17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1" name="Freeform 703"/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6094413" y="4616450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6"/>
                    <a:pt x="18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2" name="Freeform 704"/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5632450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3" name="Freeform 705"/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5567363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4" name="Freeform 706"/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5697538" y="4722813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5" name="Freeform 707"/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5764213" y="4722813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6" name="Freeform 708"/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5830888" y="4722813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6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6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7" name="Freeform 709"/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5897563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8" name="Freeform 710"/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5964238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9" name="Freeform 711"/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6030913" y="4724400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0" name="Freeform 712"/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6094413" y="4724400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1" name="Freeform 713"/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5632450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2" name="Freeform 714"/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556736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3" name="Freeform 715"/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5697538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4" name="Freeform 716"/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5764213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5" name="Freeform 717"/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5830888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6" name="Freeform 718"/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589756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7" name="Freeform 719"/>
            <p:cNvSpPr>
              <a:spLocks noEditPoints="1"/>
            </p:cNvSpPr>
            <p:nvPr>
              <p:custDataLst>
                <p:tags r:id="rId95"/>
              </p:custDataLst>
            </p:nvPr>
          </p:nvSpPr>
          <p:spPr bwMode="auto">
            <a:xfrm>
              <a:off x="5964238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8" name="Freeform 720"/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6030913" y="4830763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9" name="Freeform 721"/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6094413" y="4830763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0" name="Freeform 722"/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5632450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6 w 22"/>
                <a:gd name="T5" fmla="*/ 22 h 24"/>
                <a:gd name="T6" fmla="*/ 22 w 22"/>
                <a:gd name="T7" fmla="*/ 12 h 24"/>
                <a:gd name="T8" fmla="*/ 16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6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1" name="Freeform 723"/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5567363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5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5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5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2" name="Freeform 724"/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5697538" y="493712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3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3" name="Freeform 725"/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5764213" y="4937125"/>
              <a:ext cx="36513" cy="38100"/>
            </a:xfrm>
            <a:custGeom>
              <a:avLst/>
              <a:gdLst>
                <a:gd name="T0" fmla="*/ 0 w 23"/>
                <a:gd name="T1" fmla="*/ 12 h 24"/>
                <a:gd name="T2" fmla="*/ 6 w 23"/>
                <a:gd name="T3" fmla="*/ 22 h 24"/>
                <a:gd name="T4" fmla="*/ 17 w 23"/>
                <a:gd name="T5" fmla="*/ 22 h 24"/>
                <a:gd name="T6" fmla="*/ 23 w 23"/>
                <a:gd name="T7" fmla="*/ 12 h 24"/>
                <a:gd name="T8" fmla="*/ 17 w 23"/>
                <a:gd name="T9" fmla="*/ 2 h 24"/>
                <a:gd name="T10" fmla="*/ 6 w 23"/>
                <a:gd name="T11" fmla="*/ 2 h 24"/>
                <a:gd name="T12" fmla="*/ 0 w 23"/>
                <a:gd name="T13" fmla="*/ 12 h 24"/>
                <a:gd name="T14" fmla="*/ 0 w 23"/>
                <a:gd name="T15" fmla="*/ 12 h 24"/>
                <a:gd name="T16" fmla="*/ 0 w 23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4" y="24"/>
                    <a:pt x="17" y="22"/>
                  </a:cubicBezTo>
                  <a:cubicBezTo>
                    <a:pt x="21" y="20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4" name="Freeform 726"/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5830888" y="4937125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6 w 22"/>
                <a:gd name="T3" fmla="*/ 22 h 24"/>
                <a:gd name="T4" fmla="*/ 17 w 22"/>
                <a:gd name="T5" fmla="*/ 22 h 24"/>
                <a:gd name="T6" fmla="*/ 22 w 22"/>
                <a:gd name="T7" fmla="*/ 12 h 24"/>
                <a:gd name="T8" fmla="*/ 17 w 22"/>
                <a:gd name="T9" fmla="*/ 2 h 24"/>
                <a:gd name="T10" fmla="*/ 6 w 22"/>
                <a:gd name="T11" fmla="*/ 2 h 24"/>
                <a:gd name="T12" fmla="*/ 0 w 22"/>
                <a:gd name="T13" fmla="*/ 12 h 24"/>
                <a:gd name="T14" fmla="*/ 0 w 22"/>
                <a:gd name="T15" fmla="*/ 12 h 24"/>
                <a:gd name="T16" fmla="*/ 0 w 22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cubicBezTo>
                    <a:pt x="0" y="16"/>
                    <a:pt x="2" y="20"/>
                    <a:pt x="6" y="22"/>
                  </a:cubicBezTo>
                  <a:cubicBezTo>
                    <a:pt x="9" y="24"/>
                    <a:pt x="13" y="24"/>
                    <a:pt x="17" y="22"/>
                  </a:cubicBezTo>
                  <a:cubicBezTo>
                    <a:pt x="20" y="20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5" name="Freeform 727"/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5897563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6" name="Freeform 728"/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5964238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7" name="Freeform 729"/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6030913" y="4938713"/>
              <a:ext cx="34925" cy="34925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8" name="Freeform 730"/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6094413" y="4938713"/>
              <a:ext cx="36513" cy="34925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9" name="Freeform 731"/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5632450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1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0" name="Freeform 732"/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5567363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1" name="Freeform 733"/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5697538" y="5045075"/>
              <a:ext cx="36513" cy="38100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2" name="Freeform 734"/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5764213" y="5045075"/>
              <a:ext cx="36513" cy="38100"/>
            </a:xfrm>
            <a:custGeom>
              <a:avLst/>
              <a:gdLst>
                <a:gd name="T0" fmla="*/ 0 w 23"/>
                <a:gd name="T1" fmla="*/ 11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1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1 h 23"/>
                <a:gd name="T14" fmla="*/ 0 w 23"/>
                <a:gd name="T15" fmla="*/ 11 h 23"/>
                <a:gd name="T16" fmla="*/ 0 w 23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5"/>
                    <a:pt x="23" y="11"/>
                  </a:cubicBezTo>
                  <a:cubicBezTo>
                    <a:pt x="23" y="7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3" name="Freeform 735"/>
            <p:cNvSpPr>
              <a:spLocks noEditPoints="1"/>
            </p:cNvSpPr>
            <p:nvPr>
              <p:custDataLst>
                <p:tags r:id="rId111"/>
              </p:custDataLst>
            </p:nvPr>
          </p:nvSpPr>
          <p:spPr bwMode="auto">
            <a:xfrm>
              <a:off x="5830888" y="5045075"/>
              <a:ext cx="34925" cy="38100"/>
            </a:xfrm>
            <a:custGeom>
              <a:avLst/>
              <a:gdLst>
                <a:gd name="T0" fmla="*/ 0 w 22"/>
                <a:gd name="T1" fmla="*/ 11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1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1 h 23"/>
                <a:gd name="T14" fmla="*/ 0 w 22"/>
                <a:gd name="T15" fmla="*/ 11 h 23"/>
                <a:gd name="T16" fmla="*/ 0 w 22"/>
                <a:gd name="T1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1"/>
                  </a:moveTo>
                  <a:cubicBezTo>
                    <a:pt x="0" y="15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5"/>
                    <a:pt x="22" y="11"/>
                  </a:cubicBezTo>
                  <a:cubicBezTo>
                    <a:pt x="22" y="7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7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4" name="Freeform 736"/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5897563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5" name="Freeform 737"/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5964238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6" name="Freeform 738"/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6030913" y="5045075"/>
              <a:ext cx="34925" cy="36513"/>
            </a:xfrm>
            <a:custGeom>
              <a:avLst/>
              <a:gdLst>
                <a:gd name="T0" fmla="*/ 0 w 22"/>
                <a:gd name="T1" fmla="*/ 11 h 22"/>
                <a:gd name="T2" fmla="*/ 11 w 22"/>
                <a:gd name="T3" fmla="*/ 22 h 22"/>
                <a:gd name="T4" fmla="*/ 22 w 22"/>
                <a:gd name="T5" fmla="*/ 11 h 22"/>
                <a:gd name="T6" fmla="*/ 11 w 22"/>
                <a:gd name="T7" fmla="*/ 0 h 22"/>
                <a:gd name="T8" fmla="*/ 0 w 22"/>
                <a:gd name="T9" fmla="*/ 11 h 22"/>
                <a:gd name="T10" fmla="*/ 0 w 22"/>
                <a:gd name="T11" fmla="*/ 11 h 22"/>
                <a:gd name="T12" fmla="*/ 0 w 22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0" y="11"/>
                  </a:move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7" name="Freeform 739"/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6094413" y="5045075"/>
              <a:ext cx="36513" cy="36513"/>
            </a:xfrm>
            <a:custGeom>
              <a:avLst/>
              <a:gdLst>
                <a:gd name="T0" fmla="*/ 0 w 23"/>
                <a:gd name="T1" fmla="*/ 11 h 22"/>
                <a:gd name="T2" fmla="*/ 12 w 23"/>
                <a:gd name="T3" fmla="*/ 22 h 22"/>
                <a:gd name="T4" fmla="*/ 23 w 23"/>
                <a:gd name="T5" fmla="*/ 11 h 22"/>
                <a:gd name="T6" fmla="*/ 12 w 23"/>
                <a:gd name="T7" fmla="*/ 0 h 22"/>
                <a:gd name="T8" fmla="*/ 0 w 23"/>
                <a:gd name="T9" fmla="*/ 11 h 22"/>
                <a:gd name="T10" fmla="*/ 0 w 23"/>
                <a:gd name="T11" fmla="*/ 11 h 22"/>
                <a:gd name="T12" fmla="*/ 0 w 23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0" y="11"/>
                  </a:move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8" name="Freeform 740"/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5632450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6 w 22"/>
                <a:gd name="T5" fmla="*/ 21 h 23"/>
                <a:gd name="T6" fmla="*/ 22 w 22"/>
                <a:gd name="T7" fmla="*/ 12 h 23"/>
                <a:gd name="T8" fmla="*/ 16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6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6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9" name="Freeform 741"/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556736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5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5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5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5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0" name="Freeform 742"/>
            <p:cNvSpPr>
              <a:spLocks noEditPoints="1"/>
            </p:cNvSpPr>
            <p:nvPr>
              <p:custDataLst>
                <p:tags r:id="rId118"/>
              </p:custDataLst>
            </p:nvPr>
          </p:nvSpPr>
          <p:spPr bwMode="auto">
            <a:xfrm>
              <a:off x="5697538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3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3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1" name="Freeform 743"/>
            <p:cNvSpPr>
              <a:spLocks noEditPoints="1"/>
            </p:cNvSpPr>
            <p:nvPr>
              <p:custDataLst>
                <p:tags r:id="rId119"/>
              </p:custDataLst>
            </p:nvPr>
          </p:nvSpPr>
          <p:spPr bwMode="auto">
            <a:xfrm>
              <a:off x="5764213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6 w 23"/>
                <a:gd name="T3" fmla="*/ 21 h 23"/>
                <a:gd name="T4" fmla="*/ 17 w 23"/>
                <a:gd name="T5" fmla="*/ 21 h 23"/>
                <a:gd name="T6" fmla="*/ 23 w 23"/>
                <a:gd name="T7" fmla="*/ 12 h 23"/>
                <a:gd name="T8" fmla="*/ 17 w 23"/>
                <a:gd name="T9" fmla="*/ 2 h 23"/>
                <a:gd name="T10" fmla="*/ 6 w 23"/>
                <a:gd name="T11" fmla="*/ 2 h 23"/>
                <a:gd name="T12" fmla="*/ 0 w 23"/>
                <a:gd name="T13" fmla="*/ 12 h 23"/>
                <a:gd name="T14" fmla="*/ 0 w 23"/>
                <a:gd name="T15" fmla="*/ 12 h 23"/>
                <a:gd name="T16" fmla="*/ 0 w 23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4" y="23"/>
                    <a:pt x="17" y="21"/>
                  </a:cubicBezTo>
                  <a:cubicBezTo>
                    <a:pt x="21" y="19"/>
                    <a:pt x="23" y="16"/>
                    <a:pt x="23" y="12"/>
                  </a:cubicBezTo>
                  <a:cubicBezTo>
                    <a:pt x="23" y="8"/>
                    <a:pt x="21" y="4"/>
                    <a:pt x="17" y="2"/>
                  </a:cubicBezTo>
                  <a:cubicBezTo>
                    <a:pt x="14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2" name="Freeform 744"/>
            <p:cNvSpPr>
              <a:spLocks noEditPoints="1"/>
            </p:cNvSpPr>
            <p:nvPr>
              <p:custDataLst>
                <p:tags r:id="rId120"/>
              </p:custDataLst>
            </p:nvPr>
          </p:nvSpPr>
          <p:spPr bwMode="auto">
            <a:xfrm>
              <a:off x="5830888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6 w 22"/>
                <a:gd name="T3" fmla="*/ 21 h 23"/>
                <a:gd name="T4" fmla="*/ 17 w 22"/>
                <a:gd name="T5" fmla="*/ 21 h 23"/>
                <a:gd name="T6" fmla="*/ 22 w 22"/>
                <a:gd name="T7" fmla="*/ 12 h 23"/>
                <a:gd name="T8" fmla="*/ 17 w 22"/>
                <a:gd name="T9" fmla="*/ 2 h 23"/>
                <a:gd name="T10" fmla="*/ 6 w 22"/>
                <a:gd name="T11" fmla="*/ 2 h 23"/>
                <a:gd name="T12" fmla="*/ 0 w 22"/>
                <a:gd name="T13" fmla="*/ 12 h 23"/>
                <a:gd name="T14" fmla="*/ 0 w 22"/>
                <a:gd name="T15" fmla="*/ 12 h 23"/>
                <a:gd name="T16" fmla="*/ 0 w 22"/>
                <a:gd name="T1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6"/>
                    <a:pt x="2" y="19"/>
                    <a:pt x="6" y="21"/>
                  </a:cubicBezTo>
                  <a:cubicBezTo>
                    <a:pt x="9" y="23"/>
                    <a:pt x="13" y="23"/>
                    <a:pt x="17" y="21"/>
                  </a:cubicBezTo>
                  <a:cubicBezTo>
                    <a:pt x="20" y="19"/>
                    <a:pt x="22" y="16"/>
                    <a:pt x="22" y="12"/>
                  </a:cubicBezTo>
                  <a:cubicBezTo>
                    <a:pt x="22" y="8"/>
                    <a:pt x="20" y="4"/>
                    <a:pt x="17" y="2"/>
                  </a:cubicBezTo>
                  <a:cubicBezTo>
                    <a:pt x="13" y="0"/>
                    <a:pt x="9" y="0"/>
                    <a:pt x="6" y="2"/>
                  </a:cubicBezTo>
                  <a:cubicBezTo>
                    <a:pt x="2" y="4"/>
                    <a:pt x="0" y="8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3" name="Freeform 745"/>
            <p:cNvSpPr>
              <a:spLocks noEditPoints="1"/>
            </p:cNvSpPr>
            <p:nvPr>
              <p:custDataLst>
                <p:tags r:id="rId121"/>
              </p:custDataLst>
            </p:nvPr>
          </p:nvSpPr>
          <p:spPr bwMode="auto">
            <a:xfrm>
              <a:off x="589756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4" name="Freeform 746"/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5964238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5" name="Freeform 747"/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6030913" y="5153025"/>
              <a:ext cx="34925" cy="36513"/>
            </a:xfrm>
            <a:custGeom>
              <a:avLst/>
              <a:gdLst>
                <a:gd name="T0" fmla="*/ 0 w 22"/>
                <a:gd name="T1" fmla="*/ 12 h 23"/>
                <a:gd name="T2" fmla="*/ 11 w 22"/>
                <a:gd name="T3" fmla="*/ 23 h 23"/>
                <a:gd name="T4" fmla="*/ 22 w 22"/>
                <a:gd name="T5" fmla="*/ 12 h 23"/>
                <a:gd name="T6" fmla="*/ 11 w 22"/>
                <a:gd name="T7" fmla="*/ 0 h 23"/>
                <a:gd name="T8" fmla="*/ 0 w 22"/>
                <a:gd name="T9" fmla="*/ 12 h 23"/>
                <a:gd name="T10" fmla="*/ 0 w 22"/>
                <a:gd name="T11" fmla="*/ 12 h 23"/>
                <a:gd name="T12" fmla="*/ 0 w 22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3">
                  <a:moveTo>
                    <a:pt x="0" y="12"/>
                  </a:moveTo>
                  <a:cubicBezTo>
                    <a:pt x="0" y="18"/>
                    <a:pt x="5" y="23"/>
                    <a:pt x="11" y="23"/>
                  </a:cubicBezTo>
                  <a:cubicBezTo>
                    <a:pt x="17" y="23"/>
                    <a:pt x="22" y="18"/>
                    <a:pt x="22" y="12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6" name="Freeform 748"/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6094413" y="5153025"/>
              <a:ext cx="36513" cy="36513"/>
            </a:xfrm>
            <a:custGeom>
              <a:avLst/>
              <a:gdLst>
                <a:gd name="T0" fmla="*/ 0 w 23"/>
                <a:gd name="T1" fmla="*/ 12 h 23"/>
                <a:gd name="T2" fmla="*/ 12 w 23"/>
                <a:gd name="T3" fmla="*/ 23 h 23"/>
                <a:gd name="T4" fmla="*/ 23 w 23"/>
                <a:gd name="T5" fmla="*/ 12 h 23"/>
                <a:gd name="T6" fmla="*/ 12 w 23"/>
                <a:gd name="T7" fmla="*/ 0 h 23"/>
                <a:gd name="T8" fmla="*/ 0 w 23"/>
                <a:gd name="T9" fmla="*/ 12 h 23"/>
                <a:gd name="T10" fmla="*/ 0 w 23"/>
                <a:gd name="T11" fmla="*/ 12 h 23"/>
                <a:gd name="T12" fmla="*/ 0 w 23"/>
                <a:gd name="T1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0" y="12"/>
                  </a:move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7" name="Freeform 749"/>
            <p:cNvSpPr>
              <a:spLocks noEditPoints="1"/>
            </p:cNvSpPr>
            <p:nvPr>
              <p:custDataLst>
                <p:tags r:id="rId125"/>
              </p:custDataLst>
            </p:nvPr>
          </p:nvSpPr>
          <p:spPr bwMode="auto">
            <a:xfrm>
              <a:off x="5602288" y="5691188"/>
              <a:ext cx="492125" cy="134938"/>
            </a:xfrm>
            <a:custGeom>
              <a:avLst/>
              <a:gdLst>
                <a:gd name="T0" fmla="*/ 0 w 310"/>
                <a:gd name="T1" fmla="*/ 42 h 85"/>
                <a:gd name="T2" fmla="*/ 43 w 310"/>
                <a:gd name="T3" fmla="*/ 0 h 85"/>
                <a:gd name="T4" fmla="*/ 268 w 310"/>
                <a:gd name="T5" fmla="*/ 0 h 85"/>
                <a:gd name="T6" fmla="*/ 310 w 310"/>
                <a:gd name="T7" fmla="*/ 42 h 85"/>
                <a:gd name="T8" fmla="*/ 268 w 310"/>
                <a:gd name="T9" fmla="*/ 85 h 85"/>
                <a:gd name="T10" fmla="*/ 43 w 310"/>
                <a:gd name="T11" fmla="*/ 85 h 85"/>
                <a:gd name="T12" fmla="*/ 0 w 310"/>
                <a:gd name="T13" fmla="*/ 42 h 85"/>
                <a:gd name="T14" fmla="*/ 0 w 310"/>
                <a:gd name="T15" fmla="*/ 42 h 85"/>
                <a:gd name="T16" fmla="*/ 0 w 310"/>
                <a:gd name="T17" fmla="*/ 4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85">
                  <a:moveTo>
                    <a:pt x="0" y="42"/>
                  </a:moveTo>
                  <a:cubicBezTo>
                    <a:pt x="0" y="19"/>
                    <a:pt x="19" y="0"/>
                    <a:pt x="43" y="0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91" y="0"/>
                    <a:pt x="310" y="19"/>
                    <a:pt x="310" y="42"/>
                  </a:cubicBezTo>
                  <a:cubicBezTo>
                    <a:pt x="310" y="66"/>
                    <a:pt x="291" y="85"/>
                    <a:pt x="268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19" y="85"/>
                    <a:pt x="0" y="66"/>
                    <a:pt x="0" y="42"/>
                  </a:cubicBezTo>
                  <a:close/>
                  <a:moveTo>
                    <a:pt x="0" y="42"/>
                  </a:moveTo>
                  <a:cubicBezTo>
                    <a:pt x="0" y="42"/>
                    <a:pt x="0" y="42"/>
                    <a:pt x="0" y="42"/>
                  </a:cubicBezTo>
                </a:path>
              </a:pathLst>
            </a:cu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8" name="Freeform 750"/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5602288" y="5757863"/>
              <a:ext cx="492125" cy="68263"/>
            </a:xfrm>
            <a:custGeom>
              <a:avLst/>
              <a:gdLst>
                <a:gd name="T0" fmla="*/ 43 w 310"/>
                <a:gd name="T1" fmla="*/ 43 h 43"/>
                <a:gd name="T2" fmla="*/ 268 w 310"/>
                <a:gd name="T3" fmla="*/ 43 h 43"/>
                <a:gd name="T4" fmla="*/ 310 w 310"/>
                <a:gd name="T5" fmla="*/ 0 h 43"/>
                <a:gd name="T6" fmla="*/ 0 w 310"/>
                <a:gd name="T7" fmla="*/ 0 h 43"/>
                <a:gd name="T8" fmla="*/ 43 w 310"/>
                <a:gd name="T9" fmla="*/ 43 h 43"/>
                <a:gd name="T10" fmla="*/ 43 w 310"/>
                <a:gd name="T11" fmla="*/ 43 h 43"/>
                <a:gd name="T12" fmla="*/ 43 w 310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43">
                  <a:moveTo>
                    <a:pt x="43" y="43"/>
                  </a:moveTo>
                  <a:cubicBezTo>
                    <a:pt x="268" y="43"/>
                    <a:pt x="268" y="43"/>
                    <a:pt x="268" y="43"/>
                  </a:cubicBezTo>
                  <a:cubicBezTo>
                    <a:pt x="291" y="43"/>
                    <a:pt x="310" y="24"/>
                    <a:pt x="3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"/>
                    <a:pt x="19" y="43"/>
                    <a:pt x="43" y="43"/>
                  </a:cubicBezTo>
                  <a:close/>
                  <a:moveTo>
                    <a:pt x="43" y="43"/>
                  </a:moveTo>
                  <a:cubicBezTo>
                    <a:pt x="43" y="43"/>
                    <a:pt x="43" y="43"/>
                    <a:pt x="43" y="43"/>
                  </a:cubicBezTo>
                </a:path>
              </a:pathLst>
            </a:custGeom>
            <a:solidFill>
              <a:srgbClr val="FDC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9" name="Rectangle 751"/>
            <p:cNvSpPr>
              <a:spLocks noChangeArrowheads="1"/>
            </p:cNvSpPr>
            <p:nvPr>
              <p:custDataLst>
                <p:tags r:id="rId127"/>
              </p:custDataLst>
            </p:nvPr>
          </p:nvSpPr>
          <p:spPr bwMode="auto">
            <a:xfrm>
              <a:off x="7710488" y="2960688"/>
              <a:ext cx="2179638" cy="2863850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0" name="Freeform 752"/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7834313" y="3051175"/>
              <a:ext cx="1931988" cy="2576513"/>
            </a:xfrm>
            <a:custGeom>
              <a:avLst/>
              <a:gdLst>
                <a:gd name="T0" fmla="*/ 0 w 1217"/>
                <a:gd name="T1" fmla="*/ 0 h 1623"/>
                <a:gd name="T2" fmla="*/ 0 w 1217"/>
                <a:gd name="T3" fmla="*/ 1623 h 1623"/>
                <a:gd name="T4" fmla="*/ 963 w 1217"/>
                <a:gd name="T5" fmla="*/ 1623 h 1623"/>
                <a:gd name="T6" fmla="*/ 963 w 1217"/>
                <a:gd name="T7" fmla="*/ 1361 h 1623"/>
                <a:gd name="T8" fmla="*/ 1217 w 1217"/>
                <a:gd name="T9" fmla="*/ 1361 h 1623"/>
                <a:gd name="T10" fmla="*/ 1217 w 1217"/>
                <a:gd name="T11" fmla="*/ 0 h 1623"/>
                <a:gd name="T12" fmla="*/ 0 w 1217"/>
                <a:gd name="T13" fmla="*/ 0 h 1623"/>
                <a:gd name="T14" fmla="*/ 0 w 1217"/>
                <a:gd name="T15" fmla="*/ 0 h 1623"/>
                <a:gd name="T16" fmla="*/ 0 w 1217"/>
                <a:gd name="T17" fmla="*/ 0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7" h="1623">
                  <a:moveTo>
                    <a:pt x="0" y="0"/>
                  </a:moveTo>
                  <a:lnTo>
                    <a:pt x="0" y="1623"/>
                  </a:lnTo>
                  <a:lnTo>
                    <a:pt x="963" y="1623"/>
                  </a:lnTo>
                  <a:lnTo>
                    <a:pt x="963" y="1361"/>
                  </a:lnTo>
                  <a:lnTo>
                    <a:pt x="1217" y="1361"/>
                  </a:lnTo>
                  <a:lnTo>
                    <a:pt x="1217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1" name="Freeform 753"/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7834313" y="3051175"/>
              <a:ext cx="1931988" cy="2576513"/>
            </a:xfrm>
            <a:custGeom>
              <a:avLst/>
              <a:gdLst>
                <a:gd name="T0" fmla="*/ 0 w 1217"/>
                <a:gd name="T1" fmla="*/ 0 h 1623"/>
                <a:gd name="T2" fmla="*/ 0 w 1217"/>
                <a:gd name="T3" fmla="*/ 1623 h 1623"/>
                <a:gd name="T4" fmla="*/ 963 w 1217"/>
                <a:gd name="T5" fmla="*/ 1623 h 1623"/>
                <a:gd name="T6" fmla="*/ 963 w 1217"/>
                <a:gd name="T7" fmla="*/ 1361 h 1623"/>
                <a:gd name="T8" fmla="*/ 1217 w 1217"/>
                <a:gd name="T9" fmla="*/ 1361 h 1623"/>
                <a:gd name="T10" fmla="*/ 1217 w 1217"/>
                <a:gd name="T11" fmla="*/ 0 h 1623"/>
                <a:gd name="T12" fmla="*/ 0 w 1217"/>
                <a:gd name="T13" fmla="*/ 0 h 1623"/>
                <a:gd name="T14" fmla="*/ 0 w 1217"/>
                <a:gd name="T15" fmla="*/ 0 h 1623"/>
                <a:gd name="T16" fmla="*/ 0 w 1217"/>
                <a:gd name="T17" fmla="*/ 0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7" h="1623">
                  <a:moveTo>
                    <a:pt x="0" y="0"/>
                  </a:moveTo>
                  <a:lnTo>
                    <a:pt x="0" y="1623"/>
                  </a:lnTo>
                  <a:lnTo>
                    <a:pt x="963" y="1623"/>
                  </a:lnTo>
                  <a:lnTo>
                    <a:pt x="963" y="1361"/>
                  </a:lnTo>
                  <a:lnTo>
                    <a:pt x="1217" y="1361"/>
                  </a:lnTo>
                  <a:lnTo>
                    <a:pt x="1217" y="0"/>
                  </a:lnTo>
                  <a:lnTo>
                    <a:pt x="0" y="0"/>
                  </a:lnTo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2" name="Freeform 754"/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9363075" y="5211763"/>
              <a:ext cx="403225" cy="415925"/>
            </a:xfrm>
            <a:custGeom>
              <a:avLst/>
              <a:gdLst>
                <a:gd name="T0" fmla="*/ 0 w 254"/>
                <a:gd name="T1" fmla="*/ 262 h 262"/>
                <a:gd name="T2" fmla="*/ 0 w 254"/>
                <a:gd name="T3" fmla="*/ 0 h 262"/>
                <a:gd name="T4" fmla="*/ 254 w 254"/>
                <a:gd name="T5" fmla="*/ 0 h 262"/>
                <a:gd name="T6" fmla="*/ 0 w 254"/>
                <a:gd name="T7" fmla="*/ 262 h 262"/>
                <a:gd name="T8" fmla="*/ 0 w 254"/>
                <a:gd name="T9" fmla="*/ 262 h 262"/>
                <a:gd name="T10" fmla="*/ 0 w 254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62">
                  <a:moveTo>
                    <a:pt x="0" y="262"/>
                  </a:moveTo>
                  <a:lnTo>
                    <a:pt x="0" y="0"/>
                  </a:lnTo>
                  <a:lnTo>
                    <a:pt x="254" y="0"/>
                  </a:lnTo>
                  <a:lnTo>
                    <a:pt x="0" y="262"/>
                  </a:lnTo>
                  <a:close/>
                  <a:moveTo>
                    <a:pt x="0" y="262"/>
                  </a:moveTo>
                  <a:lnTo>
                    <a:pt x="0" y="262"/>
                  </a:ln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3" name="Freeform 755"/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9363075" y="5211763"/>
              <a:ext cx="403225" cy="415925"/>
            </a:xfrm>
            <a:custGeom>
              <a:avLst/>
              <a:gdLst>
                <a:gd name="T0" fmla="*/ 0 w 254"/>
                <a:gd name="T1" fmla="*/ 262 h 262"/>
                <a:gd name="T2" fmla="*/ 0 w 254"/>
                <a:gd name="T3" fmla="*/ 0 h 262"/>
                <a:gd name="T4" fmla="*/ 254 w 254"/>
                <a:gd name="T5" fmla="*/ 0 h 262"/>
                <a:gd name="T6" fmla="*/ 0 w 254"/>
                <a:gd name="T7" fmla="*/ 262 h 262"/>
                <a:gd name="T8" fmla="*/ 0 w 254"/>
                <a:gd name="T9" fmla="*/ 262 h 262"/>
                <a:gd name="T10" fmla="*/ 0 w 254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62">
                  <a:moveTo>
                    <a:pt x="0" y="262"/>
                  </a:moveTo>
                  <a:lnTo>
                    <a:pt x="0" y="0"/>
                  </a:lnTo>
                  <a:lnTo>
                    <a:pt x="254" y="0"/>
                  </a:lnTo>
                  <a:lnTo>
                    <a:pt x="0" y="262"/>
                  </a:lnTo>
                  <a:moveTo>
                    <a:pt x="0" y="262"/>
                  </a:moveTo>
                  <a:lnTo>
                    <a:pt x="0" y="2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4" name="Rectangle 756"/>
            <p:cNvSpPr>
              <a:spLocks noChangeArrowheads="1"/>
            </p:cNvSpPr>
            <p:nvPr>
              <p:custDataLst>
                <p:tags r:id="rId132"/>
              </p:custDataLst>
            </p:nvPr>
          </p:nvSpPr>
          <p:spPr bwMode="auto">
            <a:xfrm>
              <a:off x="8110538" y="3586163"/>
              <a:ext cx="627063" cy="90488"/>
            </a:xfrm>
            <a:prstGeom prst="rect">
              <a:avLst/>
            </a:pr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5" name="Rectangle 757"/>
            <p:cNvSpPr>
              <a:spLocks noChangeArrowheads="1"/>
            </p:cNvSpPr>
            <p:nvPr>
              <p:custDataLst>
                <p:tags r:id="rId133"/>
              </p:custDataLst>
            </p:nvPr>
          </p:nvSpPr>
          <p:spPr bwMode="auto">
            <a:xfrm>
              <a:off x="8110538" y="3800475"/>
              <a:ext cx="811213" cy="92075"/>
            </a:xfrm>
            <a:prstGeom prst="rect">
              <a:avLst/>
            </a:pr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6" name="Freeform 758"/>
            <p:cNvSpPr>
              <a:spLocks noEditPoints="1"/>
            </p:cNvSpPr>
            <p:nvPr>
              <p:custDataLst>
                <p:tags r:id="rId134"/>
              </p:custDataLst>
            </p:nvPr>
          </p:nvSpPr>
          <p:spPr bwMode="auto">
            <a:xfrm>
              <a:off x="8110538" y="4014788"/>
              <a:ext cx="1387475" cy="693738"/>
            </a:xfrm>
            <a:custGeom>
              <a:avLst/>
              <a:gdLst>
                <a:gd name="T0" fmla="*/ 0 w 874"/>
                <a:gd name="T1" fmla="*/ 379 h 437"/>
                <a:gd name="T2" fmla="*/ 511 w 874"/>
                <a:gd name="T3" fmla="*/ 379 h 437"/>
                <a:gd name="T4" fmla="*/ 511 w 874"/>
                <a:gd name="T5" fmla="*/ 437 h 437"/>
                <a:gd name="T6" fmla="*/ 0 w 874"/>
                <a:gd name="T7" fmla="*/ 437 h 437"/>
                <a:gd name="T8" fmla="*/ 0 w 874"/>
                <a:gd name="T9" fmla="*/ 379 h 437"/>
                <a:gd name="T10" fmla="*/ 0 w 874"/>
                <a:gd name="T11" fmla="*/ 0 h 437"/>
                <a:gd name="T12" fmla="*/ 874 w 874"/>
                <a:gd name="T13" fmla="*/ 0 h 437"/>
                <a:gd name="T14" fmla="*/ 874 w 874"/>
                <a:gd name="T15" fmla="*/ 58 h 437"/>
                <a:gd name="T16" fmla="*/ 0 w 874"/>
                <a:gd name="T17" fmla="*/ 58 h 437"/>
                <a:gd name="T18" fmla="*/ 0 w 874"/>
                <a:gd name="T19" fmla="*/ 0 h 437"/>
                <a:gd name="T20" fmla="*/ 0 w 874"/>
                <a:gd name="T21" fmla="*/ 135 h 437"/>
                <a:gd name="T22" fmla="*/ 874 w 874"/>
                <a:gd name="T23" fmla="*/ 135 h 437"/>
                <a:gd name="T24" fmla="*/ 874 w 874"/>
                <a:gd name="T25" fmla="*/ 193 h 437"/>
                <a:gd name="T26" fmla="*/ 0 w 874"/>
                <a:gd name="T27" fmla="*/ 193 h 437"/>
                <a:gd name="T28" fmla="*/ 0 w 874"/>
                <a:gd name="T29" fmla="*/ 135 h 437"/>
                <a:gd name="T30" fmla="*/ 0 w 874"/>
                <a:gd name="T31" fmla="*/ 135 h 437"/>
                <a:gd name="T32" fmla="*/ 0 w 874"/>
                <a:gd name="T33" fmla="*/ 135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74" h="437">
                  <a:moveTo>
                    <a:pt x="0" y="379"/>
                  </a:moveTo>
                  <a:lnTo>
                    <a:pt x="511" y="379"/>
                  </a:lnTo>
                  <a:lnTo>
                    <a:pt x="511" y="437"/>
                  </a:lnTo>
                  <a:lnTo>
                    <a:pt x="0" y="437"/>
                  </a:lnTo>
                  <a:lnTo>
                    <a:pt x="0" y="379"/>
                  </a:lnTo>
                  <a:close/>
                  <a:moveTo>
                    <a:pt x="0" y="0"/>
                  </a:moveTo>
                  <a:lnTo>
                    <a:pt x="874" y="0"/>
                  </a:lnTo>
                  <a:lnTo>
                    <a:pt x="874" y="58"/>
                  </a:lnTo>
                  <a:lnTo>
                    <a:pt x="0" y="58"/>
                  </a:lnTo>
                  <a:lnTo>
                    <a:pt x="0" y="0"/>
                  </a:lnTo>
                  <a:close/>
                  <a:moveTo>
                    <a:pt x="0" y="135"/>
                  </a:moveTo>
                  <a:lnTo>
                    <a:pt x="874" y="135"/>
                  </a:lnTo>
                  <a:lnTo>
                    <a:pt x="874" y="193"/>
                  </a:lnTo>
                  <a:lnTo>
                    <a:pt x="0" y="193"/>
                  </a:lnTo>
                  <a:lnTo>
                    <a:pt x="0" y="135"/>
                  </a:lnTo>
                  <a:close/>
                  <a:moveTo>
                    <a:pt x="0" y="135"/>
                  </a:moveTo>
                  <a:lnTo>
                    <a:pt x="0" y="135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7" name="Freeform 759"/>
            <p:cNvSpPr>
              <a:spLocks noEditPoints="1"/>
            </p:cNvSpPr>
            <p:nvPr>
              <p:custDataLst>
                <p:tags r:id="rId135"/>
              </p:custDataLst>
            </p:nvPr>
          </p:nvSpPr>
          <p:spPr bwMode="auto">
            <a:xfrm>
              <a:off x="8110538" y="4014788"/>
              <a:ext cx="1387475" cy="693738"/>
            </a:xfrm>
            <a:custGeom>
              <a:avLst/>
              <a:gdLst>
                <a:gd name="T0" fmla="*/ 0 w 874"/>
                <a:gd name="T1" fmla="*/ 379 h 437"/>
                <a:gd name="T2" fmla="*/ 511 w 874"/>
                <a:gd name="T3" fmla="*/ 379 h 437"/>
                <a:gd name="T4" fmla="*/ 511 w 874"/>
                <a:gd name="T5" fmla="*/ 437 h 437"/>
                <a:gd name="T6" fmla="*/ 0 w 874"/>
                <a:gd name="T7" fmla="*/ 437 h 437"/>
                <a:gd name="T8" fmla="*/ 0 w 874"/>
                <a:gd name="T9" fmla="*/ 379 h 437"/>
                <a:gd name="T10" fmla="*/ 0 w 874"/>
                <a:gd name="T11" fmla="*/ 0 h 437"/>
                <a:gd name="T12" fmla="*/ 874 w 874"/>
                <a:gd name="T13" fmla="*/ 0 h 437"/>
                <a:gd name="T14" fmla="*/ 874 w 874"/>
                <a:gd name="T15" fmla="*/ 58 h 437"/>
                <a:gd name="T16" fmla="*/ 0 w 874"/>
                <a:gd name="T17" fmla="*/ 58 h 437"/>
                <a:gd name="T18" fmla="*/ 0 w 874"/>
                <a:gd name="T19" fmla="*/ 0 h 437"/>
                <a:gd name="T20" fmla="*/ 0 w 874"/>
                <a:gd name="T21" fmla="*/ 135 h 437"/>
                <a:gd name="T22" fmla="*/ 874 w 874"/>
                <a:gd name="T23" fmla="*/ 135 h 437"/>
                <a:gd name="T24" fmla="*/ 874 w 874"/>
                <a:gd name="T25" fmla="*/ 193 h 437"/>
                <a:gd name="T26" fmla="*/ 0 w 874"/>
                <a:gd name="T27" fmla="*/ 193 h 437"/>
                <a:gd name="T28" fmla="*/ 0 w 874"/>
                <a:gd name="T29" fmla="*/ 135 h 437"/>
                <a:gd name="T30" fmla="*/ 0 w 874"/>
                <a:gd name="T31" fmla="*/ 135 h 437"/>
                <a:gd name="T32" fmla="*/ 0 w 874"/>
                <a:gd name="T33" fmla="*/ 135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74" h="437">
                  <a:moveTo>
                    <a:pt x="0" y="379"/>
                  </a:moveTo>
                  <a:lnTo>
                    <a:pt x="511" y="379"/>
                  </a:lnTo>
                  <a:lnTo>
                    <a:pt x="511" y="437"/>
                  </a:lnTo>
                  <a:lnTo>
                    <a:pt x="0" y="437"/>
                  </a:lnTo>
                  <a:lnTo>
                    <a:pt x="0" y="379"/>
                  </a:lnTo>
                  <a:moveTo>
                    <a:pt x="0" y="0"/>
                  </a:moveTo>
                  <a:lnTo>
                    <a:pt x="874" y="0"/>
                  </a:lnTo>
                  <a:lnTo>
                    <a:pt x="874" y="58"/>
                  </a:lnTo>
                  <a:lnTo>
                    <a:pt x="0" y="58"/>
                  </a:lnTo>
                  <a:lnTo>
                    <a:pt x="0" y="0"/>
                  </a:lnTo>
                  <a:moveTo>
                    <a:pt x="0" y="135"/>
                  </a:moveTo>
                  <a:lnTo>
                    <a:pt x="874" y="135"/>
                  </a:lnTo>
                  <a:lnTo>
                    <a:pt x="874" y="193"/>
                  </a:lnTo>
                  <a:lnTo>
                    <a:pt x="0" y="193"/>
                  </a:lnTo>
                  <a:lnTo>
                    <a:pt x="0" y="135"/>
                  </a:lnTo>
                  <a:moveTo>
                    <a:pt x="0" y="135"/>
                  </a:moveTo>
                  <a:lnTo>
                    <a:pt x="0" y="1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8" name="Rectangle 760"/>
            <p:cNvSpPr>
              <a:spLocks noChangeArrowheads="1"/>
            </p:cNvSpPr>
            <p:nvPr>
              <p:custDataLst>
                <p:tags r:id="rId136"/>
              </p:custDataLst>
            </p:nvPr>
          </p:nvSpPr>
          <p:spPr bwMode="auto">
            <a:xfrm>
              <a:off x="8110538" y="4422775"/>
              <a:ext cx="1387475" cy="92075"/>
            </a:xfrm>
            <a:prstGeom prst="rect">
              <a:avLst/>
            </a:prstGeom>
            <a:solidFill>
              <a:srgbClr val="FFD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9" name="Freeform 761"/>
            <p:cNvSpPr>
              <a:spLocks noEditPoints="1"/>
            </p:cNvSpPr>
            <p:nvPr>
              <p:custDataLst>
                <p:tags r:id="rId137"/>
              </p:custDataLst>
            </p:nvPr>
          </p:nvSpPr>
          <p:spPr bwMode="auto">
            <a:xfrm>
              <a:off x="8108950" y="2911475"/>
              <a:ext cx="1389063" cy="279400"/>
            </a:xfrm>
            <a:custGeom>
              <a:avLst/>
              <a:gdLst>
                <a:gd name="T0" fmla="*/ 785 w 874"/>
                <a:gd name="T1" fmla="*/ 176 h 176"/>
                <a:gd name="T2" fmla="*/ 88 w 874"/>
                <a:gd name="T3" fmla="*/ 176 h 176"/>
                <a:gd name="T4" fmla="*/ 0 w 874"/>
                <a:gd name="T5" fmla="*/ 88 h 176"/>
                <a:gd name="T6" fmla="*/ 88 w 874"/>
                <a:gd name="T7" fmla="*/ 0 h 176"/>
                <a:gd name="T8" fmla="*/ 785 w 874"/>
                <a:gd name="T9" fmla="*/ 0 h 176"/>
                <a:gd name="T10" fmla="*/ 874 w 874"/>
                <a:gd name="T11" fmla="*/ 88 h 176"/>
                <a:gd name="T12" fmla="*/ 785 w 874"/>
                <a:gd name="T13" fmla="*/ 176 h 176"/>
                <a:gd name="T14" fmla="*/ 785 w 874"/>
                <a:gd name="T15" fmla="*/ 176 h 176"/>
                <a:gd name="T16" fmla="*/ 785 w 874"/>
                <a:gd name="T17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4" h="176">
                  <a:moveTo>
                    <a:pt x="785" y="176"/>
                  </a:moveTo>
                  <a:cubicBezTo>
                    <a:pt x="88" y="176"/>
                    <a:pt x="88" y="176"/>
                    <a:pt x="88" y="176"/>
                  </a:cubicBezTo>
                  <a:cubicBezTo>
                    <a:pt x="40" y="176"/>
                    <a:pt x="0" y="136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834" y="0"/>
                    <a:pt x="874" y="39"/>
                    <a:pt x="874" y="88"/>
                  </a:cubicBezTo>
                  <a:cubicBezTo>
                    <a:pt x="874" y="136"/>
                    <a:pt x="834" y="176"/>
                    <a:pt x="785" y="176"/>
                  </a:cubicBezTo>
                  <a:close/>
                  <a:moveTo>
                    <a:pt x="785" y="176"/>
                  </a:moveTo>
                  <a:cubicBezTo>
                    <a:pt x="785" y="176"/>
                    <a:pt x="785" y="176"/>
                    <a:pt x="785" y="176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0" name="Freeform 762"/>
            <p:cNvSpPr>
              <a:spLocks noEditPoints="1"/>
            </p:cNvSpPr>
            <p:nvPr>
              <p:custDataLst>
                <p:tags r:id="rId138"/>
              </p:custDataLst>
            </p:nvPr>
          </p:nvSpPr>
          <p:spPr bwMode="auto">
            <a:xfrm>
              <a:off x="8569325" y="2592388"/>
              <a:ext cx="506413" cy="504825"/>
            </a:xfrm>
            <a:custGeom>
              <a:avLst/>
              <a:gdLst>
                <a:gd name="T0" fmla="*/ 159 w 318"/>
                <a:gd name="T1" fmla="*/ 318 h 318"/>
                <a:gd name="T2" fmla="*/ 0 w 318"/>
                <a:gd name="T3" fmla="*/ 159 h 318"/>
                <a:gd name="T4" fmla="*/ 159 w 318"/>
                <a:gd name="T5" fmla="*/ 0 h 318"/>
                <a:gd name="T6" fmla="*/ 318 w 318"/>
                <a:gd name="T7" fmla="*/ 159 h 318"/>
                <a:gd name="T8" fmla="*/ 159 w 318"/>
                <a:gd name="T9" fmla="*/ 318 h 318"/>
                <a:gd name="T10" fmla="*/ 159 w 318"/>
                <a:gd name="T11" fmla="*/ 87 h 318"/>
                <a:gd name="T12" fmla="*/ 86 w 318"/>
                <a:gd name="T13" fmla="*/ 159 h 318"/>
                <a:gd name="T14" fmla="*/ 159 w 318"/>
                <a:gd name="T15" fmla="*/ 232 h 318"/>
                <a:gd name="T16" fmla="*/ 231 w 318"/>
                <a:gd name="T17" fmla="*/ 159 h 318"/>
                <a:gd name="T18" fmla="*/ 159 w 318"/>
                <a:gd name="T19" fmla="*/ 87 h 318"/>
                <a:gd name="T20" fmla="*/ 159 w 318"/>
                <a:gd name="T21" fmla="*/ 87 h 318"/>
                <a:gd name="T22" fmla="*/ 159 w 318"/>
                <a:gd name="T23" fmla="*/ 8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318">
                  <a:moveTo>
                    <a:pt x="159" y="318"/>
                  </a:moveTo>
                  <a:cubicBezTo>
                    <a:pt x="71" y="318"/>
                    <a:pt x="0" y="247"/>
                    <a:pt x="0" y="159"/>
                  </a:cubicBezTo>
                  <a:cubicBezTo>
                    <a:pt x="0" y="72"/>
                    <a:pt x="71" y="0"/>
                    <a:pt x="159" y="0"/>
                  </a:cubicBezTo>
                  <a:cubicBezTo>
                    <a:pt x="246" y="0"/>
                    <a:pt x="318" y="72"/>
                    <a:pt x="318" y="159"/>
                  </a:cubicBezTo>
                  <a:cubicBezTo>
                    <a:pt x="318" y="247"/>
                    <a:pt x="246" y="318"/>
                    <a:pt x="159" y="318"/>
                  </a:cubicBezTo>
                  <a:close/>
                  <a:moveTo>
                    <a:pt x="159" y="87"/>
                  </a:moveTo>
                  <a:cubicBezTo>
                    <a:pt x="119" y="87"/>
                    <a:pt x="86" y="120"/>
                    <a:pt x="86" y="159"/>
                  </a:cubicBezTo>
                  <a:cubicBezTo>
                    <a:pt x="86" y="199"/>
                    <a:pt x="119" y="232"/>
                    <a:pt x="159" y="232"/>
                  </a:cubicBezTo>
                  <a:cubicBezTo>
                    <a:pt x="199" y="232"/>
                    <a:pt x="231" y="199"/>
                    <a:pt x="231" y="159"/>
                  </a:cubicBezTo>
                  <a:cubicBezTo>
                    <a:pt x="231" y="120"/>
                    <a:pt x="199" y="87"/>
                    <a:pt x="159" y="87"/>
                  </a:cubicBezTo>
                  <a:close/>
                  <a:moveTo>
                    <a:pt x="159" y="87"/>
                  </a:moveTo>
                  <a:cubicBezTo>
                    <a:pt x="159" y="87"/>
                    <a:pt x="159" y="87"/>
                    <a:pt x="159" y="87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1" name="Freeform 763"/>
            <p:cNvSpPr>
              <a:spLocks noEditPoints="1"/>
            </p:cNvSpPr>
            <p:nvPr>
              <p:custDataLst>
                <p:tags r:id="rId139"/>
              </p:custDataLst>
            </p:nvPr>
          </p:nvSpPr>
          <p:spPr bwMode="auto">
            <a:xfrm>
              <a:off x="8821738" y="2911475"/>
              <a:ext cx="676275" cy="279400"/>
            </a:xfrm>
            <a:custGeom>
              <a:avLst/>
              <a:gdLst>
                <a:gd name="T0" fmla="*/ 336 w 425"/>
                <a:gd name="T1" fmla="*/ 0 h 176"/>
                <a:gd name="T2" fmla="*/ 0 w 425"/>
                <a:gd name="T3" fmla="*/ 0 h 176"/>
                <a:gd name="T4" fmla="*/ 0 w 425"/>
                <a:gd name="T5" fmla="*/ 176 h 176"/>
                <a:gd name="T6" fmla="*/ 337 w 425"/>
                <a:gd name="T7" fmla="*/ 176 h 176"/>
                <a:gd name="T8" fmla="*/ 425 w 425"/>
                <a:gd name="T9" fmla="*/ 88 h 176"/>
                <a:gd name="T10" fmla="*/ 336 w 425"/>
                <a:gd name="T11" fmla="*/ 0 h 176"/>
                <a:gd name="T12" fmla="*/ 336 w 425"/>
                <a:gd name="T13" fmla="*/ 0 h 176"/>
                <a:gd name="T14" fmla="*/ 336 w 425"/>
                <a:gd name="T1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5" h="176">
                  <a:moveTo>
                    <a:pt x="3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337" y="176"/>
                    <a:pt x="337" y="176"/>
                    <a:pt x="337" y="176"/>
                  </a:cubicBezTo>
                  <a:cubicBezTo>
                    <a:pt x="385" y="176"/>
                    <a:pt x="425" y="136"/>
                    <a:pt x="425" y="88"/>
                  </a:cubicBezTo>
                  <a:cubicBezTo>
                    <a:pt x="425" y="39"/>
                    <a:pt x="385" y="0"/>
                    <a:pt x="336" y="0"/>
                  </a:cubicBezTo>
                  <a:close/>
                  <a:moveTo>
                    <a:pt x="336" y="0"/>
                  </a:moveTo>
                  <a:cubicBezTo>
                    <a:pt x="336" y="0"/>
                    <a:pt x="336" y="0"/>
                    <a:pt x="336" y="0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2" name="Freeform 764"/>
            <p:cNvSpPr>
              <a:spLocks noEditPoints="1"/>
            </p:cNvSpPr>
            <p:nvPr>
              <p:custDataLst>
                <p:tags r:id="rId140"/>
              </p:custDataLst>
            </p:nvPr>
          </p:nvSpPr>
          <p:spPr bwMode="auto">
            <a:xfrm>
              <a:off x="8821738" y="2592388"/>
              <a:ext cx="254000" cy="504825"/>
            </a:xfrm>
            <a:custGeom>
              <a:avLst/>
              <a:gdLst>
                <a:gd name="T0" fmla="*/ 0 w 159"/>
                <a:gd name="T1" fmla="*/ 0 h 318"/>
                <a:gd name="T2" fmla="*/ 0 w 159"/>
                <a:gd name="T3" fmla="*/ 87 h 318"/>
                <a:gd name="T4" fmla="*/ 72 w 159"/>
                <a:gd name="T5" fmla="*/ 159 h 318"/>
                <a:gd name="T6" fmla="*/ 0 w 159"/>
                <a:gd name="T7" fmla="*/ 232 h 318"/>
                <a:gd name="T8" fmla="*/ 0 w 159"/>
                <a:gd name="T9" fmla="*/ 318 h 318"/>
                <a:gd name="T10" fmla="*/ 159 w 159"/>
                <a:gd name="T11" fmla="*/ 159 h 318"/>
                <a:gd name="T12" fmla="*/ 0 w 159"/>
                <a:gd name="T13" fmla="*/ 0 h 318"/>
                <a:gd name="T14" fmla="*/ 0 w 159"/>
                <a:gd name="T15" fmla="*/ 0 h 318"/>
                <a:gd name="T16" fmla="*/ 0 w 159"/>
                <a:gd name="T1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318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40" y="87"/>
                    <a:pt x="72" y="120"/>
                    <a:pt x="72" y="159"/>
                  </a:cubicBezTo>
                  <a:cubicBezTo>
                    <a:pt x="72" y="199"/>
                    <a:pt x="40" y="232"/>
                    <a:pt x="0" y="232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87" y="318"/>
                    <a:pt x="159" y="247"/>
                    <a:pt x="159" y="159"/>
                  </a:cubicBezTo>
                  <a:cubicBezTo>
                    <a:pt x="159" y="72"/>
                    <a:pt x="87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3" name="Rectangle 765"/>
            <p:cNvSpPr>
              <a:spLocks noChangeArrowheads="1"/>
            </p:cNvSpPr>
            <p:nvPr>
              <p:custDataLst>
                <p:tags r:id="rId141"/>
              </p:custDataLst>
            </p:nvPr>
          </p:nvSpPr>
          <p:spPr bwMode="auto">
            <a:xfrm>
              <a:off x="10506075" y="3987800"/>
              <a:ext cx="338138" cy="1492250"/>
            </a:xfrm>
            <a:prstGeom prst="rect">
              <a:avLst/>
            </a:prstGeom>
            <a:solidFill>
              <a:srgbClr val="2993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4" name="Rectangle 766"/>
            <p:cNvSpPr>
              <a:spLocks noChangeArrowheads="1"/>
            </p:cNvSpPr>
            <p:nvPr>
              <p:custDataLst>
                <p:tags r:id="rId142"/>
              </p:custDataLst>
            </p:nvPr>
          </p:nvSpPr>
          <p:spPr bwMode="auto">
            <a:xfrm>
              <a:off x="10844213" y="3987800"/>
              <a:ext cx="925513" cy="1492250"/>
            </a:xfrm>
            <a:prstGeom prst="rect">
              <a:avLst/>
            </a:prstGeom>
            <a:solidFill>
              <a:srgbClr val="5BB2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5" name="Rectangle 767"/>
            <p:cNvSpPr>
              <a:spLocks noChangeArrowheads="1"/>
            </p:cNvSpPr>
            <p:nvPr>
              <p:custDataLst>
                <p:tags r:id="rId143"/>
              </p:custDataLst>
            </p:nvPr>
          </p:nvSpPr>
          <p:spPr bwMode="auto">
            <a:xfrm>
              <a:off x="10844213" y="5170488"/>
              <a:ext cx="925513" cy="309563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6" name="Rectangle 768"/>
            <p:cNvSpPr>
              <a:spLocks noChangeArrowheads="1"/>
            </p:cNvSpPr>
            <p:nvPr>
              <p:custDataLst>
                <p:tags r:id="rId144"/>
              </p:custDataLst>
            </p:nvPr>
          </p:nvSpPr>
          <p:spPr bwMode="auto">
            <a:xfrm>
              <a:off x="10609263" y="5170488"/>
              <a:ext cx="1127125" cy="271463"/>
            </a:xfrm>
            <a:prstGeom prst="rect">
              <a:avLst/>
            </a:prstGeom>
            <a:solidFill>
              <a:srgbClr val="FC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7" name="Freeform 769"/>
            <p:cNvSpPr>
              <a:spLocks noEditPoints="1"/>
            </p:cNvSpPr>
            <p:nvPr>
              <p:custDataLst>
                <p:tags r:id="rId145"/>
              </p:custDataLst>
            </p:nvPr>
          </p:nvSpPr>
          <p:spPr bwMode="auto">
            <a:xfrm>
              <a:off x="10682288" y="5216525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8 h 112"/>
                <a:gd name="T16" fmla="*/ 0 w 629"/>
                <a:gd name="T17" fmla="*/ 68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close/>
                  <a:moveTo>
                    <a:pt x="0" y="45"/>
                  </a:moveTo>
                  <a:lnTo>
                    <a:pt x="629" y="45"/>
                  </a:lnTo>
                  <a:lnTo>
                    <a:pt x="629" y="68"/>
                  </a:lnTo>
                  <a:lnTo>
                    <a:pt x="0" y="68"/>
                  </a:lnTo>
                  <a:lnTo>
                    <a:pt x="0" y="45"/>
                  </a:lnTo>
                  <a:close/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close/>
                  <a:moveTo>
                    <a:pt x="0" y="89"/>
                  </a:moveTo>
                  <a:lnTo>
                    <a:pt x="0" y="8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8" name="Freeform 770"/>
            <p:cNvSpPr>
              <a:spLocks noEditPoints="1"/>
            </p:cNvSpPr>
            <p:nvPr>
              <p:custDataLst>
                <p:tags r:id="rId146"/>
              </p:custDataLst>
            </p:nvPr>
          </p:nvSpPr>
          <p:spPr bwMode="auto">
            <a:xfrm>
              <a:off x="10682288" y="5216525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8 h 112"/>
                <a:gd name="T16" fmla="*/ 0 w 629"/>
                <a:gd name="T17" fmla="*/ 68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moveTo>
                    <a:pt x="0" y="45"/>
                  </a:moveTo>
                  <a:lnTo>
                    <a:pt x="629" y="45"/>
                  </a:lnTo>
                  <a:lnTo>
                    <a:pt x="629" y="68"/>
                  </a:lnTo>
                  <a:lnTo>
                    <a:pt x="0" y="68"/>
                  </a:lnTo>
                  <a:lnTo>
                    <a:pt x="0" y="45"/>
                  </a:lnTo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moveTo>
                    <a:pt x="0" y="89"/>
                  </a:moveTo>
                  <a:lnTo>
                    <a:pt x="0" y="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9" name="Rectangle 771"/>
            <p:cNvSpPr>
              <a:spLocks noChangeArrowheads="1"/>
            </p:cNvSpPr>
            <p:nvPr>
              <p:custDataLst>
                <p:tags r:id="rId147"/>
              </p:custDataLst>
            </p:nvPr>
          </p:nvSpPr>
          <p:spPr bwMode="auto">
            <a:xfrm>
              <a:off x="11055350" y="4233863"/>
              <a:ext cx="481013" cy="111125"/>
            </a:xfrm>
            <a:prstGeom prst="rect">
              <a:avLst/>
            </a:pr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0" name="Rectangle 772"/>
            <p:cNvSpPr>
              <a:spLocks noChangeArrowheads="1"/>
            </p:cNvSpPr>
            <p:nvPr>
              <p:custDataLst>
                <p:tags r:id="rId148"/>
              </p:custDataLst>
            </p:nvPr>
          </p:nvSpPr>
          <p:spPr bwMode="auto">
            <a:xfrm>
              <a:off x="11295063" y="4233863"/>
              <a:ext cx="241300" cy="111125"/>
            </a:xfrm>
            <a:prstGeom prst="rect">
              <a:avLst/>
            </a:prstGeom>
            <a:solidFill>
              <a:srgbClr val="F9AB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1" name="Freeform 773"/>
            <p:cNvSpPr>
              <a:spLocks noEditPoints="1"/>
            </p:cNvSpPr>
            <p:nvPr>
              <p:custDataLst>
                <p:tags r:id="rId149"/>
              </p:custDataLst>
            </p:nvPr>
          </p:nvSpPr>
          <p:spPr bwMode="auto">
            <a:xfrm>
              <a:off x="10448925" y="2605088"/>
              <a:ext cx="1020763" cy="1020763"/>
            </a:xfrm>
            <a:custGeom>
              <a:avLst/>
              <a:gdLst>
                <a:gd name="T0" fmla="*/ 4 w 643"/>
                <a:gd name="T1" fmla="*/ 534 h 643"/>
                <a:gd name="T2" fmla="*/ 9 w 643"/>
                <a:gd name="T3" fmla="*/ 561 h 643"/>
                <a:gd name="T4" fmla="*/ 20 w 643"/>
                <a:gd name="T5" fmla="*/ 573 h 643"/>
                <a:gd name="T6" fmla="*/ 267 w 643"/>
                <a:gd name="T7" fmla="*/ 267 h 643"/>
                <a:gd name="T8" fmla="*/ 573 w 643"/>
                <a:gd name="T9" fmla="*/ 20 h 643"/>
                <a:gd name="T10" fmla="*/ 562 w 643"/>
                <a:gd name="T11" fmla="*/ 8 h 643"/>
                <a:gd name="T12" fmla="*/ 535 w 643"/>
                <a:gd name="T13" fmla="*/ 3 h 643"/>
                <a:gd name="T14" fmla="*/ 139 w 643"/>
                <a:gd name="T15" fmla="*/ 139 h 643"/>
                <a:gd name="T16" fmla="*/ 4 w 643"/>
                <a:gd name="T17" fmla="*/ 534 h 643"/>
                <a:gd name="T18" fmla="*/ 391 w 643"/>
                <a:gd name="T19" fmla="*/ 617 h 643"/>
                <a:gd name="T20" fmla="*/ 398 w 643"/>
                <a:gd name="T21" fmla="*/ 634 h 643"/>
                <a:gd name="T22" fmla="*/ 407 w 643"/>
                <a:gd name="T23" fmla="*/ 643 h 643"/>
                <a:gd name="T24" fmla="*/ 502 w 643"/>
                <a:gd name="T25" fmla="*/ 502 h 643"/>
                <a:gd name="T26" fmla="*/ 643 w 643"/>
                <a:gd name="T27" fmla="*/ 407 h 643"/>
                <a:gd name="T28" fmla="*/ 634 w 643"/>
                <a:gd name="T29" fmla="*/ 398 h 643"/>
                <a:gd name="T30" fmla="*/ 617 w 643"/>
                <a:gd name="T31" fmla="*/ 390 h 643"/>
                <a:gd name="T32" fmla="*/ 422 w 643"/>
                <a:gd name="T33" fmla="*/ 422 h 643"/>
                <a:gd name="T34" fmla="*/ 391 w 643"/>
                <a:gd name="T35" fmla="*/ 617 h 643"/>
                <a:gd name="T36" fmla="*/ 422 w 643"/>
                <a:gd name="T37" fmla="*/ 422 h 643"/>
                <a:gd name="T38" fmla="*/ 422 w 643"/>
                <a:gd name="T39" fmla="*/ 422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43" h="643">
                  <a:moveTo>
                    <a:pt x="4" y="534"/>
                  </a:moveTo>
                  <a:cubicBezTo>
                    <a:pt x="0" y="545"/>
                    <a:pt x="2" y="555"/>
                    <a:pt x="9" y="561"/>
                  </a:cubicBezTo>
                  <a:cubicBezTo>
                    <a:pt x="20" y="573"/>
                    <a:pt x="20" y="573"/>
                    <a:pt x="20" y="573"/>
                  </a:cubicBezTo>
                  <a:cubicBezTo>
                    <a:pt x="20" y="573"/>
                    <a:pt x="152" y="383"/>
                    <a:pt x="267" y="267"/>
                  </a:cubicBezTo>
                  <a:cubicBezTo>
                    <a:pt x="413" y="121"/>
                    <a:pt x="573" y="20"/>
                    <a:pt x="573" y="20"/>
                  </a:cubicBezTo>
                  <a:cubicBezTo>
                    <a:pt x="562" y="8"/>
                    <a:pt x="562" y="8"/>
                    <a:pt x="562" y="8"/>
                  </a:cubicBezTo>
                  <a:cubicBezTo>
                    <a:pt x="555" y="2"/>
                    <a:pt x="545" y="0"/>
                    <a:pt x="535" y="3"/>
                  </a:cubicBezTo>
                  <a:cubicBezTo>
                    <a:pt x="139" y="139"/>
                    <a:pt x="139" y="139"/>
                    <a:pt x="139" y="139"/>
                  </a:cubicBezTo>
                  <a:lnTo>
                    <a:pt x="4" y="534"/>
                  </a:lnTo>
                  <a:close/>
                  <a:moveTo>
                    <a:pt x="391" y="617"/>
                  </a:moveTo>
                  <a:cubicBezTo>
                    <a:pt x="390" y="622"/>
                    <a:pt x="393" y="629"/>
                    <a:pt x="398" y="634"/>
                  </a:cubicBezTo>
                  <a:cubicBezTo>
                    <a:pt x="407" y="643"/>
                    <a:pt x="407" y="643"/>
                    <a:pt x="407" y="643"/>
                  </a:cubicBezTo>
                  <a:cubicBezTo>
                    <a:pt x="407" y="643"/>
                    <a:pt x="453" y="551"/>
                    <a:pt x="502" y="502"/>
                  </a:cubicBezTo>
                  <a:cubicBezTo>
                    <a:pt x="565" y="440"/>
                    <a:pt x="643" y="407"/>
                    <a:pt x="643" y="407"/>
                  </a:cubicBezTo>
                  <a:cubicBezTo>
                    <a:pt x="634" y="398"/>
                    <a:pt x="634" y="398"/>
                    <a:pt x="634" y="398"/>
                  </a:cubicBezTo>
                  <a:cubicBezTo>
                    <a:pt x="629" y="393"/>
                    <a:pt x="623" y="390"/>
                    <a:pt x="617" y="390"/>
                  </a:cubicBezTo>
                  <a:cubicBezTo>
                    <a:pt x="422" y="422"/>
                    <a:pt x="422" y="422"/>
                    <a:pt x="422" y="422"/>
                  </a:cubicBezTo>
                  <a:lnTo>
                    <a:pt x="391" y="617"/>
                  </a:lnTo>
                  <a:close/>
                  <a:moveTo>
                    <a:pt x="422" y="422"/>
                  </a:moveTo>
                  <a:cubicBezTo>
                    <a:pt x="422" y="422"/>
                    <a:pt x="422" y="422"/>
                    <a:pt x="422" y="422"/>
                  </a:cubicBezTo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2" name="Freeform 774"/>
            <p:cNvSpPr>
              <a:spLocks noEditPoints="1"/>
            </p:cNvSpPr>
            <p:nvPr>
              <p:custDataLst>
                <p:tags r:id="rId150"/>
              </p:custDataLst>
            </p:nvPr>
          </p:nvSpPr>
          <p:spPr bwMode="auto">
            <a:xfrm>
              <a:off x="10448925" y="2825750"/>
              <a:ext cx="796925" cy="798513"/>
            </a:xfrm>
            <a:custGeom>
              <a:avLst/>
              <a:gdLst>
                <a:gd name="T0" fmla="*/ 4 w 502"/>
                <a:gd name="T1" fmla="*/ 395 h 503"/>
                <a:gd name="T2" fmla="*/ 9 w 502"/>
                <a:gd name="T3" fmla="*/ 422 h 503"/>
                <a:gd name="T4" fmla="*/ 20 w 502"/>
                <a:gd name="T5" fmla="*/ 434 h 503"/>
                <a:gd name="T6" fmla="*/ 267 w 502"/>
                <a:gd name="T7" fmla="*/ 128 h 503"/>
                <a:gd name="T8" fmla="*/ 139 w 502"/>
                <a:gd name="T9" fmla="*/ 0 h 503"/>
                <a:gd name="T10" fmla="*/ 4 w 502"/>
                <a:gd name="T11" fmla="*/ 395 h 503"/>
                <a:gd name="T12" fmla="*/ 391 w 502"/>
                <a:gd name="T13" fmla="*/ 478 h 503"/>
                <a:gd name="T14" fmla="*/ 398 w 502"/>
                <a:gd name="T15" fmla="*/ 495 h 503"/>
                <a:gd name="T16" fmla="*/ 407 w 502"/>
                <a:gd name="T17" fmla="*/ 503 h 503"/>
                <a:gd name="T18" fmla="*/ 502 w 502"/>
                <a:gd name="T19" fmla="*/ 363 h 503"/>
                <a:gd name="T20" fmla="*/ 422 w 502"/>
                <a:gd name="T21" fmla="*/ 283 h 503"/>
                <a:gd name="T22" fmla="*/ 391 w 502"/>
                <a:gd name="T23" fmla="*/ 478 h 503"/>
                <a:gd name="T24" fmla="*/ 391 w 502"/>
                <a:gd name="T25" fmla="*/ 478 h 503"/>
                <a:gd name="T26" fmla="*/ 391 w 502"/>
                <a:gd name="T27" fmla="*/ 478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2" h="503">
                  <a:moveTo>
                    <a:pt x="4" y="395"/>
                  </a:moveTo>
                  <a:cubicBezTo>
                    <a:pt x="0" y="406"/>
                    <a:pt x="2" y="416"/>
                    <a:pt x="9" y="422"/>
                  </a:cubicBezTo>
                  <a:cubicBezTo>
                    <a:pt x="20" y="434"/>
                    <a:pt x="20" y="434"/>
                    <a:pt x="20" y="434"/>
                  </a:cubicBezTo>
                  <a:cubicBezTo>
                    <a:pt x="20" y="434"/>
                    <a:pt x="152" y="244"/>
                    <a:pt x="267" y="128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4" y="395"/>
                    <a:pt x="4" y="395"/>
                    <a:pt x="4" y="395"/>
                  </a:cubicBezTo>
                  <a:close/>
                  <a:moveTo>
                    <a:pt x="391" y="478"/>
                  </a:moveTo>
                  <a:cubicBezTo>
                    <a:pt x="390" y="483"/>
                    <a:pt x="393" y="490"/>
                    <a:pt x="398" y="495"/>
                  </a:cubicBezTo>
                  <a:cubicBezTo>
                    <a:pt x="407" y="503"/>
                    <a:pt x="407" y="503"/>
                    <a:pt x="407" y="503"/>
                  </a:cubicBezTo>
                  <a:cubicBezTo>
                    <a:pt x="407" y="503"/>
                    <a:pt x="453" y="412"/>
                    <a:pt x="502" y="363"/>
                  </a:cubicBezTo>
                  <a:cubicBezTo>
                    <a:pt x="422" y="283"/>
                    <a:pt x="422" y="283"/>
                    <a:pt x="422" y="283"/>
                  </a:cubicBezTo>
                  <a:cubicBezTo>
                    <a:pt x="391" y="478"/>
                    <a:pt x="391" y="478"/>
                    <a:pt x="391" y="478"/>
                  </a:cubicBezTo>
                  <a:close/>
                  <a:moveTo>
                    <a:pt x="391" y="478"/>
                  </a:moveTo>
                  <a:cubicBezTo>
                    <a:pt x="391" y="478"/>
                    <a:pt x="391" y="478"/>
                    <a:pt x="391" y="478"/>
                  </a:cubicBezTo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3" name="Freeform 775"/>
            <p:cNvSpPr>
              <a:spLocks noEditPoints="1"/>
            </p:cNvSpPr>
            <p:nvPr>
              <p:custDataLst>
                <p:tags r:id="rId151"/>
              </p:custDataLst>
            </p:nvPr>
          </p:nvSpPr>
          <p:spPr bwMode="auto">
            <a:xfrm>
              <a:off x="10393363" y="2547938"/>
              <a:ext cx="1052513" cy="1054100"/>
            </a:xfrm>
            <a:custGeom>
              <a:avLst/>
              <a:gdLst>
                <a:gd name="T0" fmla="*/ 86 w 663"/>
                <a:gd name="T1" fmla="*/ 189 h 664"/>
                <a:gd name="T2" fmla="*/ 28 w 663"/>
                <a:gd name="T3" fmla="*/ 29 h 664"/>
                <a:gd name="T4" fmla="*/ 188 w 663"/>
                <a:gd name="T5" fmla="*/ 87 h 664"/>
                <a:gd name="T6" fmla="*/ 480 w 663"/>
                <a:gd name="T7" fmla="*/ 378 h 664"/>
                <a:gd name="T8" fmla="*/ 635 w 663"/>
                <a:gd name="T9" fmla="*/ 636 h 664"/>
                <a:gd name="T10" fmla="*/ 378 w 663"/>
                <a:gd name="T11" fmla="*/ 480 h 664"/>
                <a:gd name="T12" fmla="*/ 86 w 663"/>
                <a:gd name="T13" fmla="*/ 189 h 664"/>
                <a:gd name="T14" fmla="*/ 86 w 663"/>
                <a:gd name="T15" fmla="*/ 189 h 664"/>
                <a:gd name="T16" fmla="*/ 86 w 663"/>
                <a:gd name="T17" fmla="*/ 189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3" h="664">
                  <a:moveTo>
                    <a:pt x="86" y="189"/>
                  </a:moveTo>
                  <a:cubicBezTo>
                    <a:pt x="58" y="161"/>
                    <a:pt x="0" y="57"/>
                    <a:pt x="28" y="29"/>
                  </a:cubicBezTo>
                  <a:cubicBezTo>
                    <a:pt x="56" y="0"/>
                    <a:pt x="160" y="59"/>
                    <a:pt x="188" y="87"/>
                  </a:cubicBezTo>
                  <a:cubicBezTo>
                    <a:pt x="480" y="378"/>
                    <a:pt x="480" y="378"/>
                    <a:pt x="480" y="378"/>
                  </a:cubicBezTo>
                  <a:cubicBezTo>
                    <a:pt x="508" y="406"/>
                    <a:pt x="663" y="608"/>
                    <a:pt x="635" y="636"/>
                  </a:cubicBezTo>
                  <a:cubicBezTo>
                    <a:pt x="607" y="664"/>
                    <a:pt x="406" y="508"/>
                    <a:pt x="378" y="480"/>
                  </a:cubicBezTo>
                  <a:cubicBezTo>
                    <a:pt x="86" y="189"/>
                    <a:pt x="86" y="189"/>
                    <a:pt x="86" y="189"/>
                  </a:cubicBezTo>
                  <a:close/>
                  <a:moveTo>
                    <a:pt x="86" y="189"/>
                  </a:moveTo>
                  <a:cubicBezTo>
                    <a:pt x="86" y="189"/>
                    <a:pt x="86" y="189"/>
                    <a:pt x="86" y="189"/>
                  </a:cubicBezTo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4" name="Freeform 776"/>
            <p:cNvSpPr>
              <a:spLocks noEditPoints="1"/>
            </p:cNvSpPr>
            <p:nvPr>
              <p:custDataLst>
                <p:tags r:id="rId152"/>
              </p:custDataLst>
            </p:nvPr>
          </p:nvSpPr>
          <p:spPr bwMode="auto">
            <a:xfrm>
              <a:off x="10472738" y="2628900"/>
              <a:ext cx="142875" cy="142875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close/>
                  <a:moveTo>
                    <a:pt x="32" y="90"/>
                  </a:moveTo>
                  <a:lnTo>
                    <a:pt x="32" y="90"/>
                  </a:lnTo>
                  <a:close/>
                </a:path>
              </a:pathLst>
            </a:cu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5" name="Freeform 777"/>
            <p:cNvSpPr>
              <a:spLocks noEditPoints="1"/>
            </p:cNvSpPr>
            <p:nvPr>
              <p:custDataLst>
                <p:tags r:id="rId153"/>
              </p:custDataLst>
            </p:nvPr>
          </p:nvSpPr>
          <p:spPr bwMode="auto">
            <a:xfrm>
              <a:off x="10472738" y="2628900"/>
              <a:ext cx="142875" cy="142875"/>
            </a:xfrm>
            <a:custGeom>
              <a:avLst/>
              <a:gdLst>
                <a:gd name="T0" fmla="*/ 0 w 90"/>
                <a:gd name="T1" fmla="*/ 39 h 90"/>
                <a:gd name="T2" fmla="*/ 39 w 90"/>
                <a:gd name="T3" fmla="*/ 0 h 90"/>
                <a:gd name="T4" fmla="*/ 90 w 90"/>
                <a:gd name="T5" fmla="*/ 32 h 90"/>
                <a:gd name="T6" fmla="*/ 32 w 90"/>
                <a:gd name="T7" fmla="*/ 90 h 90"/>
                <a:gd name="T8" fmla="*/ 0 w 90"/>
                <a:gd name="T9" fmla="*/ 39 h 90"/>
                <a:gd name="T10" fmla="*/ 32 w 90"/>
                <a:gd name="T11" fmla="*/ 90 h 90"/>
                <a:gd name="T12" fmla="*/ 32 w 9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0">
                  <a:moveTo>
                    <a:pt x="0" y="39"/>
                  </a:moveTo>
                  <a:lnTo>
                    <a:pt x="39" y="0"/>
                  </a:lnTo>
                  <a:lnTo>
                    <a:pt x="90" y="32"/>
                  </a:lnTo>
                  <a:lnTo>
                    <a:pt x="32" y="90"/>
                  </a:lnTo>
                  <a:lnTo>
                    <a:pt x="0" y="39"/>
                  </a:lnTo>
                  <a:moveTo>
                    <a:pt x="32" y="90"/>
                  </a:moveTo>
                  <a:lnTo>
                    <a:pt x="32" y="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6" name="Freeform 778"/>
            <p:cNvSpPr>
              <a:spLocks noEditPoints="1"/>
            </p:cNvSpPr>
            <p:nvPr>
              <p:custDataLst>
                <p:tags r:id="rId154"/>
              </p:custDataLst>
            </p:nvPr>
          </p:nvSpPr>
          <p:spPr bwMode="auto">
            <a:xfrm>
              <a:off x="10472738" y="2659063"/>
              <a:ext cx="96838" cy="11271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close/>
                  <a:moveTo>
                    <a:pt x="61" y="42"/>
                  </a:moveTo>
                  <a:lnTo>
                    <a:pt x="61" y="42"/>
                  </a:lnTo>
                  <a:close/>
                </a:path>
              </a:pathLst>
            </a:custGeom>
            <a:solidFill>
              <a:srgbClr val="FFB1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7" name="Freeform 779"/>
            <p:cNvSpPr>
              <a:spLocks noEditPoints="1"/>
            </p:cNvSpPr>
            <p:nvPr>
              <p:custDataLst>
                <p:tags r:id="rId155"/>
              </p:custDataLst>
            </p:nvPr>
          </p:nvSpPr>
          <p:spPr bwMode="auto">
            <a:xfrm>
              <a:off x="10472738" y="2659063"/>
              <a:ext cx="96838" cy="112713"/>
            </a:xfrm>
            <a:custGeom>
              <a:avLst/>
              <a:gdLst>
                <a:gd name="T0" fmla="*/ 20 w 61"/>
                <a:gd name="T1" fmla="*/ 0 h 71"/>
                <a:gd name="T2" fmla="*/ 0 w 61"/>
                <a:gd name="T3" fmla="*/ 20 h 71"/>
                <a:gd name="T4" fmla="*/ 32 w 61"/>
                <a:gd name="T5" fmla="*/ 71 h 71"/>
                <a:gd name="T6" fmla="*/ 61 w 61"/>
                <a:gd name="T7" fmla="*/ 42 h 71"/>
                <a:gd name="T8" fmla="*/ 20 w 61"/>
                <a:gd name="T9" fmla="*/ 0 h 71"/>
                <a:gd name="T10" fmla="*/ 61 w 61"/>
                <a:gd name="T11" fmla="*/ 42 h 71"/>
                <a:gd name="T12" fmla="*/ 61 w 61"/>
                <a:gd name="T13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1">
                  <a:moveTo>
                    <a:pt x="20" y="0"/>
                  </a:moveTo>
                  <a:lnTo>
                    <a:pt x="0" y="20"/>
                  </a:lnTo>
                  <a:lnTo>
                    <a:pt x="32" y="71"/>
                  </a:lnTo>
                  <a:lnTo>
                    <a:pt x="61" y="42"/>
                  </a:lnTo>
                  <a:lnTo>
                    <a:pt x="20" y="0"/>
                  </a:lnTo>
                  <a:moveTo>
                    <a:pt x="61" y="42"/>
                  </a:moveTo>
                  <a:lnTo>
                    <a:pt x="61" y="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8" name="Rectangle 780"/>
            <p:cNvSpPr>
              <a:spLocks noChangeArrowheads="1"/>
            </p:cNvSpPr>
            <p:nvPr>
              <p:custDataLst>
                <p:tags r:id="rId156"/>
              </p:custDataLst>
            </p:nvPr>
          </p:nvSpPr>
          <p:spPr bwMode="auto">
            <a:xfrm>
              <a:off x="10034588" y="4332288"/>
              <a:ext cx="338138" cy="1492250"/>
            </a:xfrm>
            <a:prstGeom prst="rect">
              <a:avLst/>
            </a:pr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9" name="Rectangle 781"/>
            <p:cNvSpPr>
              <a:spLocks noChangeArrowheads="1"/>
            </p:cNvSpPr>
            <p:nvPr>
              <p:custDataLst>
                <p:tags r:id="rId157"/>
              </p:custDataLst>
            </p:nvPr>
          </p:nvSpPr>
          <p:spPr bwMode="auto">
            <a:xfrm>
              <a:off x="10372725" y="4332288"/>
              <a:ext cx="925513" cy="1492250"/>
            </a:xfrm>
            <a:prstGeom prst="rect">
              <a:avLst/>
            </a:pr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0" name="Rectangle 782"/>
            <p:cNvSpPr>
              <a:spLocks noChangeArrowheads="1"/>
            </p:cNvSpPr>
            <p:nvPr>
              <p:custDataLst>
                <p:tags r:id="rId158"/>
              </p:custDataLst>
            </p:nvPr>
          </p:nvSpPr>
          <p:spPr bwMode="auto">
            <a:xfrm>
              <a:off x="10372725" y="5513388"/>
              <a:ext cx="925513" cy="311150"/>
            </a:xfrm>
            <a:prstGeom prst="rect">
              <a:avLst/>
            </a:prstGeom>
            <a:solidFill>
              <a:srgbClr val="2D4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1" name="Rectangle 783"/>
            <p:cNvSpPr>
              <a:spLocks noChangeArrowheads="1"/>
            </p:cNvSpPr>
            <p:nvPr>
              <p:custDataLst>
                <p:tags r:id="rId159"/>
              </p:custDataLst>
            </p:nvPr>
          </p:nvSpPr>
          <p:spPr bwMode="auto">
            <a:xfrm>
              <a:off x="10139363" y="5513388"/>
              <a:ext cx="1125538" cy="273050"/>
            </a:xfrm>
            <a:prstGeom prst="rect">
              <a:avLst/>
            </a:prstGeom>
            <a:solidFill>
              <a:srgbClr val="FC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2" name="Freeform 784"/>
            <p:cNvSpPr>
              <a:spLocks noEditPoints="1"/>
            </p:cNvSpPr>
            <p:nvPr>
              <p:custDataLst>
                <p:tags r:id="rId160"/>
              </p:custDataLst>
            </p:nvPr>
          </p:nvSpPr>
          <p:spPr bwMode="auto">
            <a:xfrm>
              <a:off x="10212388" y="5561013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7 h 112"/>
                <a:gd name="T16" fmla="*/ 0 w 629"/>
                <a:gd name="T17" fmla="*/ 67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close/>
                  <a:moveTo>
                    <a:pt x="0" y="45"/>
                  </a:moveTo>
                  <a:lnTo>
                    <a:pt x="629" y="45"/>
                  </a:lnTo>
                  <a:lnTo>
                    <a:pt x="629" y="67"/>
                  </a:lnTo>
                  <a:lnTo>
                    <a:pt x="0" y="67"/>
                  </a:lnTo>
                  <a:lnTo>
                    <a:pt x="0" y="45"/>
                  </a:lnTo>
                  <a:close/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close/>
                  <a:moveTo>
                    <a:pt x="0" y="89"/>
                  </a:moveTo>
                  <a:lnTo>
                    <a:pt x="0" y="89"/>
                  </a:lnTo>
                  <a:close/>
                </a:path>
              </a:pathLst>
            </a:custGeom>
            <a:solidFill>
              <a:srgbClr val="D2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3" name="Freeform 785"/>
            <p:cNvSpPr>
              <a:spLocks noEditPoints="1"/>
            </p:cNvSpPr>
            <p:nvPr>
              <p:custDataLst>
                <p:tags r:id="rId161"/>
              </p:custDataLst>
            </p:nvPr>
          </p:nvSpPr>
          <p:spPr bwMode="auto">
            <a:xfrm>
              <a:off x="10212388" y="5561013"/>
              <a:ext cx="998538" cy="177800"/>
            </a:xfrm>
            <a:custGeom>
              <a:avLst/>
              <a:gdLst>
                <a:gd name="T0" fmla="*/ 0 w 629"/>
                <a:gd name="T1" fmla="*/ 0 h 112"/>
                <a:gd name="T2" fmla="*/ 629 w 629"/>
                <a:gd name="T3" fmla="*/ 0 h 112"/>
                <a:gd name="T4" fmla="*/ 629 w 629"/>
                <a:gd name="T5" fmla="*/ 23 h 112"/>
                <a:gd name="T6" fmla="*/ 0 w 629"/>
                <a:gd name="T7" fmla="*/ 23 h 112"/>
                <a:gd name="T8" fmla="*/ 0 w 629"/>
                <a:gd name="T9" fmla="*/ 0 h 112"/>
                <a:gd name="T10" fmla="*/ 0 w 629"/>
                <a:gd name="T11" fmla="*/ 45 h 112"/>
                <a:gd name="T12" fmla="*/ 629 w 629"/>
                <a:gd name="T13" fmla="*/ 45 h 112"/>
                <a:gd name="T14" fmla="*/ 629 w 629"/>
                <a:gd name="T15" fmla="*/ 67 h 112"/>
                <a:gd name="T16" fmla="*/ 0 w 629"/>
                <a:gd name="T17" fmla="*/ 67 h 112"/>
                <a:gd name="T18" fmla="*/ 0 w 629"/>
                <a:gd name="T19" fmla="*/ 45 h 112"/>
                <a:gd name="T20" fmla="*/ 0 w 629"/>
                <a:gd name="T21" fmla="*/ 89 h 112"/>
                <a:gd name="T22" fmla="*/ 629 w 629"/>
                <a:gd name="T23" fmla="*/ 89 h 112"/>
                <a:gd name="T24" fmla="*/ 629 w 629"/>
                <a:gd name="T25" fmla="*/ 112 h 112"/>
                <a:gd name="T26" fmla="*/ 0 w 629"/>
                <a:gd name="T27" fmla="*/ 112 h 112"/>
                <a:gd name="T28" fmla="*/ 0 w 629"/>
                <a:gd name="T29" fmla="*/ 89 h 112"/>
                <a:gd name="T30" fmla="*/ 0 w 629"/>
                <a:gd name="T31" fmla="*/ 89 h 112"/>
                <a:gd name="T32" fmla="*/ 0 w 629"/>
                <a:gd name="T33" fmla="*/ 8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9" h="112">
                  <a:moveTo>
                    <a:pt x="0" y="0"/>
                  </a:moveTo>
                  <a:lnTo>
                    <a:pt x="629" y="0"/>
                  </a:lnTo>
                  <a:lnTo>
                    <a:pt x="629" y="23"/>
                  </a:lnTo>
                  <a:lnTo>
                    <a:pt x="0" y="23"/>
                  </a:lnTo>
                  <a:lnTo>
                    <a:pt x="0" y="0"/>
                  </a:lnTo>
                  <a:moveTo>
                    <a:pt x="0" y="45"/>
                  </a:moveTo>
                  <a:lnTo>
                    <a:pt x="629" y="45"/>
                  </a:lnTo>
                  <a:lnTo>
                    <a:pt x="629" y="67"/>
                  </a:lnTo>
                  <a:lnTo>
                    <a:pt x="0" y="67"/>
                  </a:lnTo>
                  <a:lnTo>
                    <a:pt x="0" y="45"/>
                  </a:lnTo>
                  <a:moveTo>
                    <a:pt x="0" y="89"/>
                  </a:moveTo>
                  <a:lnTo>
                    <a:pt x="629" y="89"/>
                  </a:lnTo>
                  <a:lnTo>
                    <a:pt x="629" y="112"/>
                  </a:lnTo>
                  <a:lnTo>
                    <a:pt x="0" y="112"/>
                  </a:lnTo>
                  <a:lnTo>
                    <a:pt x="0" y="89"/>
                  </a:lnTo>
                  <a:moveTo>
                    <a:pt x="0" y="89"/>
                  </a:moveTo>
                  <a:lnTo>
                    <a:pt x="0" y="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4" name="Rectangle 786"/>
            <p:cNvSpPr>
              <a:spLocks noChangeArrowheads="1"/>
            </p:cNvSpPr>
            <p:nvPr>
              <p:custDataLst>
                <p:tags r:id="rId162"/>
              </p:custDataLst>
            </p:nvPr>
          </p:nvSpPr>
          <p:spPr bwMode="auto">
            <a:xfrm>
              <a:off x="10583863" y="4576763"/>
              <a:ext cx="481013" cy="112713"/>
            </a:xfrm>
            <a:prstGeom prst="rect">
              <a:avLst/>
            </a:prstGeom>
            <a:solidFill>
              <a:srgbClr val="F9C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5" name="Rectangle 787"/>
            <p:cNvSpPr>
              <a:spLocks noChangeArrowheads="1"/>
            </p:cNvSpPr>
            <p:nvPr>
              <p:custDataLst>
                <p:tags r:id="rId163"/>
              </p:custDataLst>
            </p:nvPr>
          </p:nvSpPr>
          <p:spPr bwMode="auto">
            <a:xfrm>
              <a:off x="10825163" y="4576763"/>
              <a:ext cx="239713" cy="112713"/>
            </a:xfrm>
            <a:prstGeom prst="rect">
              <a:avLst/>
            </a:prstGeom>
            <a:solidFill>
              <a:srgbClr val="F9AB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6" name="Freeform 788"/>
            <p:cNvSpPr/>
            <p:nvPr>
              <p:custDataLst>
                <p:tags r:id="rId164"/>
              </p:custDataLst>
            </p:nvPr>
          </p:nvSpPr>
          <p:spPr bwMode="auto">
            <a:xfrm>
              <a:off x="5788025" y="2968625"/>
              <a:ext cx="1035050" cy="450850"/>
            </a:xfrm>
            <a:custGeom>
              <a:avLst/>
              <a:gdLst>
                <a:gd name="T0" fmla="*/ 324 w 652"/>
                <a:gd name="T1" fmla="*/ 0 h 284"/>
                <a:gd name="T2" fmla="*/ 0 w 652"/>
                <a:gd name="T3" fmla="*/ 142 h 284"/>
                <a:gd name="T4" fmla="*/ 324 w 652"/>
                <a:gd name="T5" fmla="*/ 284 h 284"/>
                <a:gd name="T6" fmla="*/ 652 w 652"/>
                <a:gd name="T7" fmla="*/ 142 h 284"/>
                <a:gd name="T8" fmla="*/ 324 w 652"/>
                <a:gd name="T9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2" h="284">
                  <a:moveTo>
                    <a:pt x="324" y="0"/>
                  </a:moveTo>
                  <a:lnTo>
                    <a:pt x="0" y="142"/>
                  </a:lnTo>
                  <a:lnTo>
                    <a:pt x="324" y="284"/>
                  </a:lnTo>
                  <a:lnTo>
                    <a:pt x="652" y="14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7" name="Freeform 789"/>
            <p:cNvSpPr/>
            <p:nvPr>
              <p:custDataLst>
                <p:tags r:id="rId165"/>
              </p:custDataLst>
            </p:nvPr>
          </p:nvSpPr>
          <p:spPr bwMode="auto">
            <a:xfrm>
              <a:off x="5929313" y="3255963"/>
              <a:ext cx="373063" cy="449263"/>
            </a:xfrm>
            <a:custGeom>
              <a:avLst/>
              <a:gdLst>
                <a:gd name="T0" fmla="*/ 0 w 235"/>
                <a:gd name="T1" fmla="*/ 0 h 283"/>
                <a:gd name="T2" fmla="*/ 0 w 235"/>
                <a:gd name="T3" fmla="*/ 146 h 283"/>
                <a:gd name="T4" fmla="*/ 235 w 235"/>
                <a:gd name="T5" fmla="*/ 283 h 283"/>
                <a:gd name="T6" fmla="*/ 235 w 235"/>
                <a:gd name="T7" fmla="*/ 283 h 283"/>
                <a:gd name="T8" fmla="*/ 235 w 235"/>
                <a:gd name="T9" fmla="*/ 103 h 283"/>
                <a:gd name="T10" fmla="*/ 0 w 235"/>
                <a:gd name="T11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283">
                  <a:moveTo>
                    <a:pt x="0" y="0"/>
                  </a:moveTo>
                  <a:lnTo>
                    <a:pt x="0" y="146"/>
                  </a:lnTo>
                  <a:lnTo>
                    <a:pt x="235" y="283"/>
                  </a:lnTo>
                  <a:lnTo>
                    <a:pt x="235" y="283"/>
                  </a:lnTo>
                  <a:lnTo>
                    <a:pt x="235" y="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8" name="Freeform 790"/>
            <p:cNvSpPr/>
            <p:nvPr>
              <p:custDataLst>
                <p:tags r:id="rId166"/>
              </p:custDataLst>
            </p:nvPr>
          </p:nvSpPr>
          <p:spPr bwMode="auto">
            <a:xfrm>
              <a:off x="6302375" y="3259138"/>
              <a:ext cx="368300" cy="446088"/>
            </a:xfrm>
            <a:custGeom>
              <a:avLst/>
              <a:gdLst>
                <a:gd name="T0" fmla="*/ 0 w 232"/>
                <a:gd name="T1" fmla="*/ 101 h 281"/>
                <a:gd name="T2" fmla="*/ 0 w 232"/>
                <a:gd name="T3" fmla="*/ 281 h 281"/>
                <a:gd name="T4" fmla="*/ 232 w 232"/>
                <a:gd name="T5" fmla="*/ 139 h 281"/>
                <a:gd name="T6" fmla="*/ 232 w 232"/>
                <a:gd name="T7" fmla="*/ 0 h 281"/>
                <a:gd name="T8" fmla="*/ 0 w 232"/>
                <a:gd name="T9" fmla="*/ 10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281">
                  <a:moveTo>
                    <a:pt x="0" y="101"/>
                  </a:moveTo>
                  <a:lnTo>
                    <a:pt x="0" y="281"/>
                  </a:lnTo>
                  <a:lnTo>
                    <a:pt x="232" y="139"/>
                  </a:lnTo>
                  <a:lnTo>
                    <a:pt x="232" y="0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1A7F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9" name="Freeform 791"/>
            <p:cNvSpPr/>
            <p:nvPr>
              <p:custDataLst>
                <p:tags r:id="rId167"/>
              </p:custDataLst>
            </p:nvPr>
          </p:nvSpPr>
          <p:spPr bwMode="auto">
            <a:xfrm>
              <a:off x="5788025" y="2968625"/>
              <a:ext cx="814388" cy="301625"/>
            </a:xfrm>
            <a:custGeom>
              <a:avLst/>
              <a:gdLst>
                <a:gd name="T0" fmla="*/ 513 w 513"/>
                <a:gd name="T1" fmla="*/ 82 h 190"/>
                <a:gd name="T2" fmla="*/ 324 w 513"/>
                <a:gd name="T3" fmla="*/ 0 h 190"/>
                <a:gd name="T4" fmla="*/ 0 w 513"/>
                <a:gd name="T5" fmla="*/ 142 h 190"/>
                <a:gd name="T6" fmla="*/ 110 w 513"/>
                <a:gd name="T7" fmla="*/ 190 h 190"/>
                <a:gd name="T8" fmla="*/ 513 w 513"/>
                <a:gd name="T9" fmla="*/ 8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190">
                  <a:moveTo>
                    <a:pt x="513" y="82"/>
                  </a:moveTo>
                  <a:cubicBezTo>
                    <a:pt x="324" y="0"/>
                    <a:pt x="324" y="0"/>
                    <a:pt x="32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10" y="190"/>
                    <a:pt x="110" y="190"/>
                    <a:pt x="110" y="190"/>
                  </a:cubicBezTo>
                  <a:cubicBezTo>
                    <a:pt x="229" y="110"/>
                    <a:pt x="371" y="72"/>
                    <a:pt x="513" y="82"/>
                  </a:cubicBezTo>
                  <a:close/>
                </a:path>
              </a:pathLst>
            </a:custGeom>
            <a:solidFill>
              <a:srgbClr val="83C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0" name="Freeform 792"/>
            <p:cNvSpPr/>
            <p:nvPr>
              <p:custDataLst>
                <p:tags r:id="rId168"/>
              </p:custDataLst>
            </p:nvPr>
          </p:nvSpPr>
          <p:spPr bwMode="auto">
            <a:xfrm>
              <a:off x="6300788" y="3157538"/>
              <a:ext cx="323850" cy="198438"/>
            </a:xfrm>
            <a:custGeom>
              <a:avLst/>
              <a:gdLst>
                <a:gd name="T0" fmla="*/ 199 w 204"/>
                <a:gd name="T1" fmla="*/ 125 h 125"/>
                <a:gd name="T2" fmla="*/ 194 w 204"/>
                <a:gd name="T3" fmla="*/ 120 h 125"/>
                <a:gd name="T4" fmla="*/ 194 w 204"/>
                <a:gd name="T5" fmla="*/ 71 h 125"/>
                <a:gd name="T6" fmla="*/ 4 w 204"/>
                <a:gd name="T7" fmla="*/ 10 h 125"/>
                <a:gd name="T8" fmla="*/ 1 w 204"/>
                <a:gd name="T9" fmla="*/ 4 h 125"/>
                <a:gd name="T10" fmla="*/ 7 w 204"/>
                <a:gd name="T11" fmla="*/ 1 h 125"/>
                <a:gd name="T12" fmla="*/ 201 w 204"/>
                <a:gd name="T13" fmla="*/ 62 h 125"/>
                <a:gd name="T14" fmla="*/ 204 w 204"/>
                <a:gd name="T15" fmla="*/ 67 h 125"/>
                <a:gd name="T16" fmla="*/ 204 w 204"/>
                <a:gd name="T17" fmla="*/ 120 h 125"/>
                <a:gd name="T18" fmla="*/ 199 w 204"/>
                <a:gd name="T19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" h="125">
                  <a:moveTo>
                    <a:pt x="199" y="125"/>
                  </a:moveTo>
                  <a:cubicBezTo>
                    <a:pt x="196" y="125"/>
                    <a:pt x="194" y="123"/>
                    <a:pt x="194" y="120"/>
                  </a:cubicBezTo>
                  <a:cubicBezTo>
                    <a:pt x="194" y="71"/>
                    <a:pt x="194" y="71"/>
                    <a:pt x="194" y="7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0"/>
                    <a:pt x="0" y="7"/>
                    <a:pt x="1" y="4"/>
                  </a:cubicBezTo>
                  <a:cubicBezTo>
                    <a:pt x="2" y="1"/>
                    <a:pt x="5" y="0"/>
                    <a:pt x="7" y="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3" y="63"/>
                    <a:pt x="204" y="65"/>
                    <a:pt x="204" y="67"/>
                  </a:cubicBezTo>
                  <a:cubicBezTo>
                    <a:pt x="204" y="120"/>
                    <a:pt x="204" y="120"/>
                    <a:pt x="204" y="120"/>
                  </a:cubicBezTo>
                  <a:cubicBezTo>
                    <a:pt x="204" y="123"/>
                    <a:pt x="202" y="125"/>
                    <a:pt x="199" y="125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1" name="Freeform 793"/>
            <p:cNvSpPr/>
            <p:nvPr>
              <p:custDataLst>
                <p:tags r:id="rId169"/>
              </p:custDataLst>
            </p:nvPr>
          </p:nvSpPr>
          <p:spPr bwMode="auto">
            <a:xfrm>
              <a:off x="6589713" y="3336925"/>
              <a:ext cx="53975" cy="114300"/>
            </a:xfrm>
            <a:custGeom>
              <a:avLst/>
              <a:gdLst>
                <a:gd name="T0" fmla="*/ 17 w 34"/>
                <a:gd name="T1" fmla="*/ 0 h 72"/>
                <a:gd name="T2" fmla="*/ 0 w 34"/>
                <a:gd name="T3" fmla="*/ 17 h 72"/>
                <a:gd name="T4" fmla="*/ 0 w 34"/>
                <a:gd name="T5" fmla="*/ 22 h 72"/>
                <a:gd name="T6" fmla="*/ 0 w 34"/>
                <a:gd name="T7" fmla="*/ 72 h 72"/>
                <a:gd name="T8" fmla="*/ 34 w 34"/>
                <a:gd name="T9" fmla="*/ 72 h 72"/>
                <a:gd name="T10" fmla="*/ 34 w 34"/>
                <a:gd name="T11" fmla="*/ 22 h 72"/>
                <a:gd name="T12" fmla="*/ 34 w 34"/>
                <a:gd name="T13" fmla="*/ 17 h 72"/>
                <a:gd name="T14" fmla="*/ 17 w 34"/>
                <a:gd name="T1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72">
                  <a:moveTo>
                    <a:pt x="17" y="0"/>
                  </a:moveTo>
                  <a:cubicBezTo>
                    <a:pt x="8" y="0"/>
                    <a:pt x="0" y="8"/>
                    <a:pt x="0" y="1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7" y="0"/>
                    <a:pt x="17" y="0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2" name="Freeform 794"/>
            <p:cNvSpPr/>
            <p:nvPr>
              <p:custDataLst>
                <p:tags r:id="rId170"/>
              </p:custDataLst>
            </p:nvPr>
          </p:nvSpPr>
          <p:spPr bwMode="auto">
            <a:xfrm>
              <a:off x="6596063" y="3454400"/>
              <a:ext cx="41275" cy="15875"/>
            </a:xfrm>
            <a:custGeom>
              <a:avLst/>
              <a:gdLst>
                <a:gd name="T0" fmla="*/ 0 w 26"/>
                <a:gd name="T1" fmla="*/ 5 h 10"/>
                <a:gd name="T2" fmla="*/ 0 w 26"/>
                <a:gd name="T3" fmla="*/ 10 h 10"/>
                <a:gd name="T4" fmla="*/ 26 w 26"/>
                <a:gd name="T5" fmla="*/ 10 h 10"/>
                <a:gd name="T6" fmla="*/ 26 w 26"/>
                <a:gd name="T7" fmla="*/ 5 h 10"/>
                <a:gd name="T8" fmla="*/ 25 w 26"/>
                <a:gd name="T9" fmla="*/ 0 h 10"/>
                <a:gd name="T10" fmla="*/ 1 w 26"/>
                <a:gd name="T11" fmla="*/ 0 h 10"/>
                <a:gd name="T12" fmla="*/ 0 w 26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0">
                  <a:moveTo>
                    <a:pt x="0" y="5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4"/>
                    <a:pt x="25" y="2"/>
                    <a:pt x="2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"/>
                    <a:pt x="0" y="4"/>
                    <a:pt x="0" y="5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3" name="Freeform 795"/>
            <p:cNvSpPr/>
            <p:nvPr>
              <p:custDataLst>
                <p:tags r:id="rId171"/>
              </p:custDataLst>
            </p:nvPr>
          </p:nvSpPr>
          <p:spPr bwMode="auto">
            <a:xfrm>
              <a:off x="6597650" y="3451225"/>
              <a:ext cx="38100" cy="3175"/>
            </a:xfrm>
            <a:custGeom>
              <a:avLst/>
              <a:gdLst>
                <a:gd name="T0" fmla="*/ 1 w 24"/>
                <a:gd name="T1" fmla="*/ 0 h 2"/>
                <a:gd name="T2" fmla="*/ 0 w 24"/>
                <a:gd name="T3" fmla="*/ 2 h 2"/>
                <a:gd name="T4" fmla="*/ 24 w 24"/>
                <a:gd name="T5" fmla="*/ 2 h 2"/>
                <a:gd name="T6" fmla="*/ 24 w 24"/>
                <a:gd name="T7" fmla="*/ 0 h 2"/>
                <a:gd name="T8" fmla="*/ 1 w 2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">
                  <a:moveTo>
                    <a:pt x="1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1"/>
                    <a:pt x="24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9C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4" name="Freeform 796"/>
            <p:cNvSpPr/>
            <p:nvPr>
              <p:custDataLst>
                <p:tags r:id="rId172"/>
              </p:custDataLst>
            </p:nvPr>
          </p:nvSpPr>
          <p:spPr bwMode="auto">
            <a:xfrm>
              <a:off x="6261100" y="3136900"/>
              <a:ext cx="88900" cy="57150"/>
            </a:xfrm>
            <a:custGeom>
              <a:avLst/>
              <a:gdLst>
                <a:gd name="T0" fmla="*/ 56 w 56"/>
                <a:gd name="T1" fmla="*/ 28 h 36"/>
                <a:gd name="T2" fmla="*/ 28 w 56"/>
                <a:gd name="T3" fmla="*/ 0 h 36"/>
                <a:gd name="T4" fmla="*/ 0 w 56"/>
                <a:gd name="T5" fmla="*/ 28 h 36"/>
                <a:gd name="T6" fmla="*/ 0 w 56"/>
                <a:gd name="T7" fmla="*/ 36 h 36"/>
                <a:gd name="T8" fmla="*/ 56 w 56"/>
                <a:gd name="T9" fmla="*/ 36 h 36"/>
                <a:gd name="T10" fmla="*/ 56 w 56"/>
                <a:gd name="T11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36">
                  <a:moveTo>
                    <a:pt x="56" y="28"/>
                  </a:moveTo>
                  <a:cubicBezTo>
                    <a:pt x="56" y="13"/>
                    <a:pt x="44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56" y="36"/>
                    <a:pt x="56" y="36"/>
                    <a:pt x="56" y="36"/>
                  </a:cubicBezTo>
                  <a:lnTo>
                    <a:pt x="56" y="28"/>
                  </a:lnTo>
                  <a:close/>
                </a:path>
              </a:pathLst>
            </a:custGeom>
            <a:solidFill>
              <a:srgbClr val="42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7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7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79" name="文本占位符 2"/>
          <p:cNvSpPr>
            <a:spLocks noGrp="1"/>
          </p:cNvSpPr>
          <p:nvPr>
            <p:ph type="body" idx="1" hasCustomPrompt="1"/>
            <p:custDataLst>
              <p:tags r:id="rId176"/>
            </p:custDataLst>
          </p:nvPr>
        </p:nvSpPr>
        <p:spPr>
          <a:xfrm>
            <a:off x="1444953" y="4484436"/>
            <a:ext cx="5419185" cy="96958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80" name="标题 1"/>
          <p:cNvSpPr>
            <a:spLocks noGrp="1"/>
          </p:cNvSpPr>
          <p:nvPr>
            <p:ph type="title" hasCustomPrompt="1"/>
            <p:custDataLst>
              <p:tags r:id="rId177"/>
            </p:custDataLst>
          </p:nvPr>
        </p:nvSpPr>
        <p:spPr>
          <a:xfrm>
            <a:off x="1444953" y="3605757"/>
            <a:ext cx="5419185" cy="832642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6" name="KSO_TEMPLATE" hidden="1"/>
          <p:cNvSpPr/>
          <p:nvPr>
            <p:custDataLst>
              <p:tags r:id="rId17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74712" y="1854200"/>
            <a:ext cx="5112000" cy="432117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98600" y="1854200"/>
            <a:ext cx="5112000" cy="432117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>
            <p:custDataLst>
              <p:tags r:id="rId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74800" y="334800"/>
            <a:ext cx="10440000" cy="1368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74713" y="1854298"/>
            <a:ext cx="5112000" cy="72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74712" y="2716271"/>
            <a:ext cx="5112000" cy="34560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95764" y="1854298"/>
            <a:ext cx="5112000" cy="72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95760" y="2716271"/>
            <a:ext cx="5112001" cy="34560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KSO_TEMPLATE" hidden="1"/>
          <p:cNvSpPr/>
          <p:nvPr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KSO_TEMPLATE" hidden="1"/>
          <p:cNvSpPr/>
          <p:nvPr>
            <p:custDataLst>
              <p:tags r:id="rId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KSO_TEMPLATE" hidden="1"/>
          <p:cNvSpPr/>
          <p:nvPr>
            <p:custDataLst>
              <p:tags r:id="rId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74800" y="334800"/>
            <a:ext cx="4176000" cy="1620000"/>
          </a:xfrm>
        </p:spPr>
        <p:txBody>
          <a:bodyPr anchor="t" anchorCtr="0"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193525" y="334800"/>
            <a:ext cx="6120000" cy="583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874800" y="2111473"/>
            <a:ext cx="4176000" cy="40536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>
            <p:custDataLst>
              <p:tags r:id="rId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9795909" y="333375"/>
            <a:ext cx="1512000" cy="5832000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874800" y="334800"/>
            <a:ext cx="8784000" cy="5832000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759.xml"/><Relationship Id="rId16" Type="http://schemas.openxmlformats.org/officeDocument/2006/relationships/tags" Target="../tags/tag758.xml"/><Relationship Id="rId15" Type="http://schemas.openxmlformats.org/officeDocument/2006/relationships/tags" Target="../tags/tag757.xml"/><Relationship Id="rId14" Type="http://schemas.openxmlformats.org/officeDocument/2006/relationships/tags" Target="../tags/tag756.xml"/><Relationship Id="rId13" Type="http://schemas.openxmlformats.org/officeDocument/2006/relationships/tags" Target="../tags/tag755.xml"/><Relationship Id="rId12" Type="http://schemas.openxmlformats.org/officeDocument/2006/relationships/tags" Target="../tags/tag75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5" Type="http://schemas.openxmlformats.org/officeDocument/2006/relationships/theme" Target="../theme/theme2.xml"/><Relationship Id="rId14" Type="http://schemas.openxmlformats.org/officeDocument/2006/relationships/image" Target="../media/image2.jpeg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76000" y="333375"/>
            <a:ext cx="10440000" cy="1366838"/>
          </a:xfrm>
          <a:prstGeom prst="rect">
            <a:avLst/>
          </a:prstGeom>
        </p:spPr>
        <p:txBody>
          <a:bodyPr vert="horz" lIns="91440" tIns="45720" rIns="91440" bIns="4680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76000" y="1854000"/>
            <a:ext cx="10440000" cy="4320000"/>
          </a:xfrm>
          <a:prstGeom prst="rect">
            <a:avLst/>
          </a:prstGeom>
        </p:spPr>
        <p:txBody>
          <a:bodyPr vert="horz" lIns="91440" tIns="45720" rIns="9144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kern="1200">
          <a:solidFill>
            <a:schemeClr val="bg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bg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bg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bg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bg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bg2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zh-CN" altLang="en-US" dirty="0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宋体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宋体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宋体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3.xml"/><Relationship Id="rId4" Type="http://schemas.openxmlformats.org/officeDocument/2006/relationships/tags" Target="../tags/tag774.xml"/><Relationship Id="rId3" Type="http://schemas.openxmlformats.org/officeDocument/2006/relationships/image" Target="../media/image3.png"/><Relationship Id="rId2" Type="http://schemas.openxmlformats.org/officeDocument/2006/relationships/tags" Target="../tags/tag773.xml"/><Relationship Id="rId1" Type="http://schemas.openxmlformats.org/officeDocument/2006/relationships/tags" Target="../tags/tag772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4.xml"/><Relationship Id="rId3" Type="http://schemas.openxmlformats.org/officeDocument/2006/relationships/tags" Target="../tags/tag785.xml"/><Relationship Id="rId2" Type="http://schemas.openxmlformats.org/officeDocument/2006/relationships/chart" Target="../charts/chart5.xml"/><Relationship Id="rId1" Type="http://schemas.openxmlformats.org/officeDocument/2006/relationships/chart" Target="../charts/chart4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4.xml"/><Relationship Id="rId3" Type="http://schemas.openxmlformats.org/officeDocument/2006/relationships/tags" Target="../tags/tag786.xml"/><Relationship Id="rId2" Type="http://schemas.openxmlformats.org/officeDocument/2006/relationships/chart" Target="../charts/chart7.xml"/><Relationship Id="rId1" Type="http://schemas.openxmlformats.org/officeDocument/2006/relationships/chart" Target="../charts/char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787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4.xml"/><Relationship Id="rId3" Type="http://schemas.openxmlformats.org/officeDocument/2006/relationships/tags" Target="../tags/tag789.xml"/><Relationship Id="rId2" Type="http://schemas.openxmlformats.org/officeDocument/2006/relationships/tags" Target="../tags/tag788.xml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777.xml"/><Relationship Id="rId2" Type="http://schemas.openxmlformats.org/officeDocument/2006/relationships/tags" Target="../tags/tag776.xml"/><Relationship Id="rId1" Type="http://schemas.openxmlformats.org/officeDocument/2006/relationships/tags" Target="../tags/tag77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77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77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780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4.xml"/><Relationship Id="rId2" Type="http://schemas.openxmlformats.org/officeDocument/2006/relationships/tags" Target="../tags/tag781.xml"/><Relationship Id="rId1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4.xml"/><Relationship Id="rId3" Type="http://schemas.openxmlformats.org/officeDocument/2006/relationships/tags" Target="../tags/tag782.xml"/><Relationship Id="rId2" Type="http://schemas.openxmlformats.org/officeDocument/2006/relationships/chart" Target="../charts/chart3.xml"/><Relationship Id="rId1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78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7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标题 1104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65505" y="2113280"/>
            <a:ext cx="10461625" cy="2344420"/>
          </a:xfrm>
        </p:spPr>
        <p:txBody>
          <a:bodyPr>
            <a:no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kumimoji="1" lang="en-US" altLang="zh-CN" sz="5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" panose="00000400000000000000" charset="0"/>
                <a:sym typeface="+mn-ea"/>
              </a:rPr>
              <a:t>Preliminary findings concerning community phylogeny and structure of five Dimension sites in China</a:t>
            </a:r>
            <a:endParaRPr kumimoji="1" lang="en-US" altLang="zh-CN" sz="54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odoni 72 Smallcaps" panose="00000400000000000000" charset="0"/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5020945" y="5514975"/>
            <a:ext cx="2149475" cy="396240"/>
          </a:xfrm>
        </p:spPr>
        <p:txBody>
          <a:bodyPr>
            <a:no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US" altLang="zh-CN" sz="4400" b="1" baseline="30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-简" panose="02010800040101010101" charset="-122"/>
                <a:ea typeface="宋体-简" panose="02010800040101010101" charset="-122"/>
              </a:rPr>
              <a:t>Hanyang Lin</a:t>
            </a:r>
            <a:endParaRPr lang="en-US" altLang="zh-CN" sz="4400" b="1" baseline="30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-简" panose="02010800040101010101" charset="-122"/>
              <a:ea typeface="宋体-简" panose="02010800040101010101" charset="-122"/>
            </a:endParaRPr>
          </a:p>
          <a:p>
            <a:pPr algn="l"/>
            <a:r>
              <a:rPr lang="en-US" altLang="zh-CN" sz="3600" b="1" baseline="30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-简" panose="02010800040101010101" charset="-122"/>
                <a:ea typeface="宋体-简" panose="02010800040101010101" charset="-122"/>
              </a:rPr>
              <a:t>     Jan., 2019</a:t>
            </a:r>
            <a:endParaRPr lang="en-US" altLang="zh-CN" sz="3600" b="1" baseline="30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-简" panose="02010800040101010101" charset="-122"/>
              <a:ea typeface="宋体-简" panose="02010800040101010101" charset="-122"/>
            </a:endParaRPr>
          </a:p>
        </p:txBody>
      </p:sp>
      <p:pic>
        <p:nvPicPr>
          <p:cNvPr id="3" name="Picture 2" descr="65681adb-bc95-4949-9bad-09ed361a1918"/>
          <p:cNvPicPr>
            <a:picLocks noChangeAspect="1"/>
          </p:cNvPicPr>
          <p:nvPr/>
        </p:nvPicPr>
        <p:blipFill>
          <a:blip r:embed="rId3"/>
          <a:srcRect l="20994" t="17039" r="22598" b="12453"/>
          <a:stretch>
            <a:fillRect/>
          </a:stretch>
        </p:blipFill>
        <p:spPr>
          <a:xfrm>
            <a:off x="10268585" y="-12700"/>
            <a:ext cx="1946275" cy="193548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503555" y="288925"/>
            <a:ext cx="951484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 b="1">
                <a:latin typeface="Big Caslon" panose="02000603090000020003" charset="0"/>
                <a:sym typeface="+mn-ea"/>
              </a:rPr>
              <a:t>3. Preliminary findings - </a:t>
            </a:r>
            <a:r>
              <a:rPr lang="en-US" sz="3600" b="1">
                <a:latin typeface="Big Caslon" panose="02000603090000020003" charset="0"/>
                <a:sym typeface="+mn-ea"/>
              </a:rPr>
              <a:t>community structure</a:t>
            </a:r>
            <a:endParaRPr lang="en-US" sz="3600" b="1">
              <a:latin typeface="Big Caslon" panose="02000603090000020003" charset="0"/>
              <a:sym typeface="+mn-ea"/>
            </a:endParaRPr>
          </a:p>
        </p:txBody>
      </p:sp>
      <p:graphicFrame>
        <p:nvGraphicFramePr>
          <p:cNvPr id="2" name="图表 1"/>
          <p:cNvGraphicFramePr/>
          <p:nvPr/>
        </p:nvGraphicFramePr>
        <p:xfrm>
          <a:off x="360680" y="2091055"/>
          <a:ext cx="5591175" cy="33585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069340" y="1139825"/>
            <a:ext cx="567563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 b="1">
                <a:latin typeface="Big Caslon" panose="02000603090000020003" charset="0"/>
              </a:rPr>
              <a:t>Interpreting community structure with NRI</a:t>
            </a:r>
            <a:endParaRPr lang="en-US" altLang="zh-CN" sz="2400" b="1">
              <a:latin typeface="Big Caslon" panose="02000603090000020003" charset="0"/>
            </a:endParaRPr>
          </a:p>
        </p:txBody>
      </p:sp>
      <p:graphicFrame>
        <p:nvGraphicFramePr>
          <p:cNvPr id="8" name="图表 7"/>
          <p:cNvGraphicFramePr/>
          <p:nvPr/>
        </p:nvGraphicFramePr>
        <p:xfrm>
          <a:off x="6246495" y="2096135"/>
          <a:ext cx="5584825" cy="335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6868160" y="2091055"/>
            <a:ext cx="4864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CBS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461250" y="2091055"/>
            <a:ext cx="4864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DLS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096250" y="2091055"/>
            <a:ext cx="474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SNJ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668385" y="2091055"/>
            <a:ext cx="5461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TMS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286240" y="2091055"/>
            <a:ext cx="474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GTS</a:t>
            </a:r>
            <a:endParaRPr lang="en-US" altLang="zh-CN" sz="1000" b="1">
              <a:latin typeface="Big Caslon" panose="02000603090000020003" charset="0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表 4"/>
          <p:cNvGraphicFramePr/>
          <p:nvPr/>
        </p:nvGraphicFramePr>
        <p:xfrm>
          <a:off x="6209030" y="2091055"/>
          <a:ext cx="5636260" cy="33820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7" name="Text Box 6"/>
          <p:cNvSpPr txBox="1"/>
          <p:nvPr/>
        </p:nvSpPr>
        <p:spPr>
          <a:xfrm>
            <a:off x="503555" y="288925"/>
            <a:ext cx="951484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 b="1">
                <a:latin typeface="Big Caslon" panose="02000603090000020003" charset="0"/>
                <a:sym typeface="+mn-ea"/>
              </a:rPr>
              <a:t>3. Preliminary findings - </a:t>
            </a:r>
            <a:r>
              <a:rPr lang="en-US" sz="3600" b="1">
                <a:latin typeface="Big Caslon" panose="02000603090000020003" charset="0"/>
                <a:sym typeface="+mn-ea"/>
              </a:rPr>
              <a:t>community structure</a:t>
            </a:r>
            <a:endParaRPr lang="en-US" sz="3600" b="1">
              <a:latin typeface="Big Caslon" panose="02000603090000020003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9340" y="1139825"/>
            <a:ext cx="566801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 b="1">
                <a:latin typeface="Big Caslon" panose="02000603090000020003" charset="0"/>
              </a:rPr>
              <a:t>Interpreting community structure with NTI</a:t>
            </a:r>
            <a:endParaRPr lang="en-US" altLang="zh-CN" sz="2400" b="1">
              <a:latin typeface="Big Caslon" panose="02000603090000020003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868160" y="2091055"/>
            <a:ext cx="4864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CBS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09840" y="2091055"/>
            <a:ext cx="4864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DLS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357870" y="2091055"/>
            <a:ext cx="474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SNJ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093835" y="2091055"/>
            <a:ext cx="5461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TMS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790430" y="2091055"/>
            <a:ext cx="474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GTS</a:t>
            </a:r>
            <a:endParaRPr lang="en-US" altLang="zh-CN" sz="1000" b="1">
              <a:latin typeface="Big Caslon" panose="02000603090000020003" charset="0"/>
            </a:endParaRPr>
          </a:p>
        </p:txBody>
      </p:sp>
      <p:graphicFrame>
        <p:nvGraphicFramePr>
          <p:cNvPr id="2" name="图表 1"/>
          <p:cNvGraphicFramePr/>
          <p:nvPr/>
        </p:nvGraphicFramePr>
        <p:xfrm>
          <a:off x="271145" y="2091055"/>
          <a:ext cx="5615940" cy="3370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503555" y="288925"/>
            <a:ext cx="1013015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 b="1">
                <a:latin typeface="Big Caslon" panose="02000603090000020003" charset="0"/>
                <a:sym typeface="+mn-ea"/>
              </a:rPr>
              <a:t>Next - make </a:t>
            </a:r>
            <a:r>
              <a:rPr lang="en-US" sz="4400" b="1">
                <a:latin typeface="+mj-ea"/>
                <a:sym typeface="+mn-ea"/>
              </a:rPr>
              <a:t>11</a:t>
            </a:r>
            <a:r>
              <a:rPr lang="en-US" sz="4400" b="1">
                <a:latin typeface="Big Caslon" panose="02000603090000020003" charset="0"/>
                <a:sym typeface="+mn-ea"/>
              </a:rPr>
              <a:t> Dimension sites comparable</a:t>
            </a:r>
            <a:endParaRPr lang="en-US" sz="4400" b="1">
              <a:latin typeface="Big Caslon" panose="02000603090000020003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435475" y="2513330"/>
            <a:ext cx="46380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>
                <a:latin typeface="Big Caslon" panose="02000603090000020003" charset="0"/>
              </a:rPr>
              <a:t>Site vs plot</a:t>
            </a:r>
            <a:endParaRPr lang="en-US" sz="3600" b="1">
              <a:latin typeface="Big Caslon" panose="02000603090000020003" charset="0"/>
            </a:endParaRPr>
          </a:p>
          <a:p>
            <a:r>
              <a:rPr lang="en-US" sz="3600" b="1">
                <a:latin typeface="Big Caslon" panose="02000603090000020003" charset="0"/>
              </a:rPr>
              <a:t>Taxa categories</a:t>
            </a:r>
            <a:endParaRPr lang="en-US" sz="3600" b="1">
              <a:latin typeface="Big Caslon" panose="02000603090000020003" charset="0"/>
            </a:endParaRPr>
          </a:p>
          <a:p>
            <a:r>
              <a:rPr lang="en-US" sz="3600" b="1">
                <a:latin typeface="Big Caslon" panose="02000603090000020003" charset="0"/>
              </a:rPr>
              <a:t>Parameter choosing</a:t>
            </a:r>
            <a:endParaRPr lang="en-US" sz="3600" b="1">
              <a:latin typeface="Big Caslon" panose="02000603090000020003" charset="0"/>
            </a:endParaRPr>
          </a:p>
          <a:p>
            <a:r>
              <a:rPr lang="en-US" altLang="zh-CN" sz="3600" b="1">
                <a:latin typeface="Big Caslon" panose="02000603090000020003" charset="0"/>
              </a:rPr>
              <a:t>....</a:t>
            </a:r>
            <a:endParaRPr lang="en-US" altLang="zh-CN" sz="3600" b="1">
              <a:latin typeface="Big Caslon" panose="02000603090000020003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SCF04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490" y="31115"/>
            <a:ext cx="10193655" cy="6796405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99490" y="5422900"/>
            <a:ext cx="10194290" cy="83756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Caslon" panose="02000603090000020003" charset="0"/>
                <a:ea typeface="华文宋体" panose="02010600040101010101" charset="-122"/>
              </a:rPr>
              <a:t>Thank you for your attention!</a:t>
            </a:r>
            <a:endParaRPr lang="en-US" altLang="zh-CN" sz="48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Caslon" panose="02000603090000020003" charset="0"/>
              <a:ea typeface="华文宋体" panose="02010600040101010101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 bwMode="auto">
          <a:xfrm rot="10800000">
            <a:off x="1162685" y="796548"/>
            <a:ext cx="95672" cy="672108"/>
          </a:xfrm>
          <a:prstGeom prst="rect">
            <a:avLst/>
          </a:prstGeom>
          <a:solidFill>
            <a:schemeClr val="accent1">
              <a:lumMod val="100000"/>
            </a:schemeClr>
          </a:solidFill>
          <a:ln w="19050">
            <a:noFill/>
            <a:rou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>
              <a:lnSpc>
                <a:spcPct val="120000"/>
              </a:lnSpc>
            </a:pP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258570" y="819785"/>
            <a:ext cx="3921760" cy="625475"/>
          </a:xfrm>
          <a:prstGeom prst="rect">
            <a:avLst/>
          </a:prstGeom>
        </p:spPr>
        <p:txBody>
          <a:bodyPr wrap="square" lIns="91440" tIns="45720" rIns="91440" bIns="45720" anchor="ctr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5400" b="1" i="0" u="none" strike="noStrike" kern="1200" cap="none" spc="300" normalizeH="0" noProof="0" dirty="0">
                <a:ln>
                  <a:noFill/>
                </a:ln>
                <a:effectLst/>
                <a:uLnTx/>
                <a:uFillTx/>
                <a:latin typeface="Bodoni 72 Smallcaps" panose="00000400000000000000" charset="0"/>
                <a:ea typeface="蘋果儷細宋" charset="-120"/>
              </a:rPr>
              <a:t>Contents</a:t>
            </a:r>
            <a:endParaRPr kumimoji="0" lang="en-US" altLang="zh-CN" sz="5400" b="1" i="0" u="none" strike="noStrike" kern="1200" cap="none" spc="300" normalizeH="0" noProof="0" dirty="0">
              <a:ln>
                <a:noFill/>
              </a:ln>
              <a:effectLst/>
              <a:uLnTx/>
              <a:uFillTx/>
              <a:latin typeface="Bodoni 72 Smallcaps" panose="00000400000000000000" charset="0"/>
              <a:ea typeface="蘋果儷細宋" charset="-12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3463290" y="2610485"/>
            <a:ext cx="5265420" cy="21228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 b="1">
                <a:latin typeface="Big Caslon" panose="02000603090000020003" charset="0"/>
              </a:rPr>
              <a:t>1. Questions</a:t>
            </a:r>
            <a:endParaRPr lang="en-US" sz="4400" b="1">
              <a:latin typeface="Big Caslon" panose="02000603090000020003" charset="0"/>
            </a:endParaRPr>
          </a:p>
          <a:p>
            <a:r>
              <a:rPr lang="en-US" sz="4400" b="1">
                <a:latin typeface="Big Caslon" panose="02000603090000020003" charset="0"/>
              </a:rPr>
              <a:t>2. General workflow</a:t>
            </a:r>
            <a:endParaRPr lang="en-US" sz="4400" b="1">
              <a:latin typeface="Big Caslon" panose="02000603090000020003" charset="0"/>
            </a:endParaRPr>
          </a:p>
          <a:p>
            <a:r>
              <a:rPr lang="en-US" sz="4400" b="1">
                <a:latin typeface="Big Caslon" panose="02000603090000020003" charset="0"/>
              </a:rPr>
              <a:t>3. Preliminary findings</a:t>
            </a:r>
            <a:endParaRPr lang="en-US" sz="4400" b="1">
              <a:latin typeface="Big Caslon" panose="02000603090000020003" charset="0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503555" y="288925"/>
            <a:ext cx="293370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 b="1">
                <a:latin typeface="Big Caslon" panose="02000603090000020003" charset="0"/>
              </a:rPr>
              <a:t>1. Questions</a:t>
            </a:r>
            <a:endParaRPr lang="en-US" sz="4400" b="1">
              <a:latin typeface="Big Caslon" panose="020006030900000200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3555" y="2180590"/>
            <a:ext cx="1135761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latin typeface="Big Caslon" panose="02000603090000020003" charset="0"/>
              </a:rPr>
              <a:t>A. How </a:t>
            </a:r>
            <a:r>
              <a:rPr kumimoji="1" lang="en-US" altLang="zh-CN" sz="3200" b="1" dirty="0">
                <a:latin typeface="Big Caslon" panose="02000603090000020003" charset="0"/>
                <a:sym typeface="+mn-ea"/>
              </a:rPr>
              <a:t>community phylogeny and structure </a:t>
            </a:r>
            <a:r>
              <a:rPr lang="en-US" altLang="zh-CN" sz="3200" b="1">
                <a:latin typeface="Big Caslon" panose="02000603090000020003" charset="0"/>
              </a:rPr>
              <a:t>differ </a:t>
            </a:r>
            <a:r>
              <a:rPr kumimoji="1" lang="en-US" altLang="zh-CN" sz="3200" b="1" dirty="0">
                <a:latin typeface="Big Caslon" panose="02000603090000020003" charset="0"/>
                <a:sym typeface="+mn-ea"/>
              </a:rPr>
              <a:t>among five Dimension sites in China?</a:t>
            </a:r>
            <a:r>
              <a:rPr lang="en-US" altLang="zh-CN" sz="3200" b="1">
                <a:latin typeface="Big Caslon" panose="02000603090000020003" charset="0"/>
              </a:rPr>
              <a:t> </a:t>
            </a:r>
            <a:endParaRPr lang="en-US" altLang="zh-CN" sz="3200" b="1">
              <a:latin typeface="Big Caslon" panose="02000603090000020003" charset="0"/>
            </a:endParaRPr>
          </a:p>
          <a:p>
            <a:endParaRPr lang="en-US" altLang="zh-CN" sz="3200" b="1">
              <a:latin typeface="Big Caslon" panose="02000603090000020003" charset="0"/>
            </a:endParaRPr>
          </a:p>
          <a:p>
            <a:endParaRPr lang="en-US" altLang="zh-CN" sz="3200" b="1">
              <a:latin typeface="Big Caslon" panose="02000603090000020003" charset="0"/>
            </a:endParaRPr>
          </a:p>
          <a:p>
            <a:r>
              <a:rPr lang="en-US" altLang="zh-CN" sz="3200" b="1">
                <a:latin typeface="Big Caslon" panose="02000603090000020003" charset="0"/>
              </a:rPr>
              <a:t>B. What are the underlying causes and their relative contributions in drawing the big picture?</a:t>
            </a:r>
            <a:endParaRPr lang="en-US" altLang="zh-CN" sz="3200" b="1">
              <a:latin typeface="Big Caslon" panose="02000603090000020003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503555" y="288925"/>
            <a:ext cx="893127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4400" b="1">
                <a:latin typeface="Big Caslon" panose="02000603090000020003" charset="0"/>
                <a:sym typeface="+mn-ea"/>
              </a:rPr>
              <a:t>2. General workflow - </a:t>
            </a:r>
            <a:r>
              <a:rPr lang="en-US" sz="2000" b="1">
                <a:latin typeface="Big Caslon" panose="02000603090000020003" charset="0"/>
                <a:sym typeface="+mn-ea"/>
              </a:rPr>
              <a:t>calculation of descriptive parameters</a:t>
            </a:r>
            <a:endParaRPr lang="en-US" sz="2000" b="1">
              <a:latin typeface="Big Caslon" panose="02000603090000020003" charset="0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9481820" y="66040"/>
            <a:ext cx="2547620" cy="1627505"/>
            <a:chOff x="14851" y="6462"/>
            <a:chExt cx="4012" cy="2563"/>
          </a:xfrm>
        </p:grpSpPr>
        <p:sp>
          <p:nvSpPr>
            <p:cNvPr id="2" name="文本框 1"/>
            <p:cNvSpPr txBox="1"/>
            <p:nvPr/>
          </p:nvSpPr>
          <p:spPr>
            <a:xfrm>
              <a:off x="14851" y="6462"/>
              <a:ext cx="2096" cy="1016"/>
            </a:xfrm>
            <a:prstGeom prst="rect">
              <a:avLst/>
            </a:prstGeom>
            <a:noFill/>
            <a:ln w="63500">
              <a:solidFill>
                <a:srgbClr val="00B050"/>
              </a:solidFill>
            </a:ln>
          </p:spPr>
          <p:txBody>
            <a:bodyPr wrap="square" rtlCol="0">
              <a:spAutoFit/>
            </a:bodyPr>
            <a:p>
              <a:r>
                <a:rPr lang="en-US" altLang="zh-CN" sz="3600">
                  <a:solidFill>
                    <a:srgbClr val="00B050"/>
                  </a:solidFill>
                  <a:latin typeface="Big Caslon" panose="02000603090000020003" charset="0"/>
                </a:rPr>
                <a:t>Done</a:t>
              </a:r>
              <a:endParaRPr lang="en-US" altLang="zh-CN" sz="3600">
                <a:solidFill>
                  <a:srgbClr val="00B050"/>
                </a:solidFill>
                <a:latin typeface="Big Caslon" panose="02000603090000020003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4851" y="8009"/>
              <a:ext cx="4013" cy="1016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p>
              <a:r>
                <a:rPr lang="en-US" altLang="zh-CN" sz="3600">
                  <a:solidFill>
                    <a:srgbClr val="FF0000"/>
                  </a:solidFill>
                  <a:latin typeface="Big Caslon" panose="02000603090000020003" charset="0"/>
                </a:rPr>
                <a:t>In progress</a:t>
              </a:r>
              <a:endParaRPr lang="en-US" altLang="zh-CN" sz="3600">
                <a:solidFill>
                  <a:srgbClr val="FF0000"/>
                </a:solidFill>
                <a:latin typeface="Big Caslon" panose="02000603090000020003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16255" y="1534795"/>
            <a:ext cx="10563225" cy="4354830"/>
            <a:chOff x="302" y="1875"/>
            <a:chExt cx="16635" cy="6858"/>
          </a:xfrm>
        </p:grpSpPr>
        <p:sp>
          <p:nvSpPr>
            <p:cNvPr id="5" name="文本框 4"/>
            <p:cNvSpPr txBox="1"/>
            <p:nvPr/>
          </p:nvSpPr>
          <p:spPr>
            <a:xfrm>
              <a:off x="3833" y="1875"/>
              <a:ext cx="8212" cy="822"/>
            </a:xfrm>
            <a:prstGeom prst="rect">
              <a:avLst/>
            </a:prstGeom>
            <a:noFill/>
            <a:ln w="635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2800" b="1">
                  <a:solidFill>
                    <a:srgbClr val="00B050"/>
                  </a:solidFill>
                  <a:latin typeface="Big Caslon" panose="02000603090000020003" charset="0"/>
                </a:rPr>
                <a:t>Compiling total plants catalogue</a:t>
              </a:r>
              <a:endParaRPr lang="en-US" altLang="zh-CN" sz="2800" b="1">
                <a:solidFill>
                  <a:srgbClr val="00B050"/>
                </a:solidFill>
                <a:latin typeface="Big Caslon" panose="02000603090000020003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656" y="5592"/>
              <a:ext cx="10566" cy="822"/>
            </a:xfrm>
            <a:prstGeom prst="rect">
              <a:avLst/>
            </a:prstGeom>
            <a:noFill/>
            <a:ln w="635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2800" b="1">
                  <a:solidFill>
                    <a:srgbClr val="00B050"/>
                  </a:solidFill>
                  <a:latin typeface="Big Caslon" panose="02000603090000020003" charset="0"/>
                </a:rPr>
                <a:t>Pruning community phylogenies from OTL</a:t>
              </a:r>
              <a:r>
                <a:rPr lang="en-US" altLang="zh-CN" sz="2800" b="1">
                  <a:latin typeface="Big Caslon" panose="02000603090000020003" charset="0"/>
                </a:rPr>
                <a:t> </a:t>
              </a:r>
              <a:endParaRPr lang="en-US" altLang="zh-CN" sz="2800" b="1">
                <a:latin typeface="Big Caslon" panose="02000603090000020003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9047" y="7427"/>
              <a:ext cx="7891" cy="1307"/>
            </a:xfrm>
            <a:prstGeom prst="rect">
              <a:avLst/>
            </a:prstGeom>
            <a:noFill/>
            <a:ln w="635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2400" b="1">
                  <a:solidFill>
                    <a:srgbClr val="00B050"/>
                  </a:solidFill>
                  <a:latin typeface="Big Caslon" panose="02000603090000020003" charset="0"/>
                </a:rPr>
                <a:t>Interpreting community structure with NRI &amp; NTI</a:t>
              </a:r>
              <a:endParaRPr lang="en-US" altLang="zh-CN" sz="2400" b="1">
                <a:solidFill>
                  <a:srgbClr val="00B050"/>
                </a:solidFill>
                <a:latin typeface="Big Caslon" panose="02000603090000020003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15" y="7427"/>
              <a:ext cx="6207" cy="1307"/>
            </a:xfrm>
            <a:prstGeom prst="rect">
              <a:avLst/>
            </a:prstGeom>
            <a:noFill/>
            <a:ln w="635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2400" b="1">
                  <a:solidFill>
                    <a:srgbClr val="00B050"/>
                  </a:solidFill>
                  <a:latin typeface="Big Caslon" panose="02000603090000020003" charset="0"/>
                </a:rPr>
                <a:t>Comparing five sites with SES-PD &amp; β diverities </a:t>
              </a:r>
              <a:endParaRPr lang="en-US" altLang="zh-CN" sz="2400" b="1">
                <a:solidFill>
                  <a:srgbClr val="00B050"/>
                </a:solidFill>
                <a:latin typeface="Big Caslon" panose="02000603090000020003" charset="0"/>
              </a:endParaRPr>
            </a:p>
          </p:txBody>
        </p:sp>
        <p:cxnSp>
          <p:nvCxnSpPr>
            <p:cNvPr id="12" name="直接箭头连接符 11"/>
            <p:cNvCxnSpPr>
              <a:stCxn id="5" idx="2"/>
            </p:cNvCxnSpPr>
            <p:nvPr/>
          </p:nvCxnSpPr>
          <p:spPr>
            <a:xfrm flipH="1">
              <a:off x="7912" y="2697"/>
              <a:ext cx="27" cy="1032"/>
            </a:xfrm>
            <a:prstGeom prst="straightConnector1">
              <a:avLst/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 w="med" len="med"/>
            </a:ln>
          </p:spPr>
        </p:cxnSp>
        <p:sp>
          <p:nvSpPr>
            <p:cNvPr id="13" name="文本框 12"/>
            <p:cNvSpPr txBox="1"/>
            <p:nvPr/>
          </p:nvSpPr>
          <p:spPr>
            <a:xfrm>
              <a:off x="302" y="3729"/>
              <a:ext cx="15274" cy="822"/>
            </a:xfrm>
            <a:prstGeom prst="rect">
              <a:avLst/>
            </a:prstGeom>
            <a:noFill/>
            <a:ln w="635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p>
              <a:pPr algn="ctr"/>
              <a:r>
                <a:rPr lang="en-US" altLang="zh-CN" sz="2800" b="1">
                  <a:solidFill>
                    <a:srgbClr val="00B050"/>
                  </a:solidFill>
                  <a:latin typeface="Big Caslon" panose="02000603090000020003" charset="0"/>
                </a:rPr>
                <a:t>Generating subsets with phylums</a:t>
              </a:r>
              <a:r>
                <a:rPr lang="en-US" altLang="zh-CN" sz="2800" b="1">
                  <a:latin typeface="Big Caslon" panose="02000603090000020003" charset="0"/>
                </a:rPr>
                <a:t>,</a:t>
              </a:r>
              <a:r>
                <a:rPr lang="en-US" altLang="zh-CN" sz="2800" b="1">
                  <a:solidFill>
                    <a:srgbClr val="00B050"/>
                  </a:solidFill>
                  <a:latin typeface="Big Caslon" panose="02000603090000020003" charset="0"/>
                </a:rPr>
                <a:t> life forms</a:t>
              </a:r>
              <a:r>
                <a:rPr lang="en-US" altLang="zh-CN" sz="2800" b="1">
                  <a:latin typeface="Big Caslon" panose="02000603090000020003" charset="0"/>
                </a:rPr>
                <a:t> &amp; </a:t>
              </a:r>
              <a:r>
                <a:rPr lang="en-US" altLang="zh-CN" sz="2800" b="1">
                  <a:solidFill>
                    <a:srgbClr val="FF0000"/>
                  </a:solidFill>
                  <a:latin typeface="Big Caslon" panose="02000603090000020003" charset="0"/>
                </a:rPr>
                <a:t>floristic elements  </a:t>
              </a:r>
              <a:endParaRPr lang="en-US" altLang="zh-CN" sz="2800" b="1">
                <a:solidFill>
                  <a:srgbClr val="FF0000"/>
                </a:solidFill>
                <a:latin typeface="Big Caslon" panose="02000603090000020003" charset="0"/>
              </a:endParaRPr>
            </a:p>
          </p:txBody>
        </p:sp>
        <p:cxnSp>
          <p:nvCxnSpPr>
            <p:cNvPr id="14" name="直接箭头连接符 13"/>
            <p:cNvCxnSpPr>
              <a:stCxn id="13" idx="2"/>
              <a:endCxn id="9" idx="0"/>
            </p:cNvCxnSpPr>
            <p:nvPr/>
          </p:nvCxnSpPr>
          <p:spPr>
            <a:xfrm>
              <a:off x="7939" y="4551"/>
              <a:ext cx="0" cy="1041"/>
            </a:xfrm>
            <a:prstGeom prst="straightConnector1">
              <a:avLst/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 w="med" len="med"/>
            </a:ln>
          </p:spPr>
        </p:cxnSp>
        <p:cxnSp>
          <p:nvCxnSpPr>
            <p:cNvPr id="17" name="直接箭头连接符 16"/>
            <p:cNvCxnSpPr>
              <a:stCxn id="11" idx="0"/>
            </p:cNvCxnSpPr>
            <p:nvPr/>
          </p:nvCxnSpPr>
          <p:spPr>
            <a:xfrm flipH="1" flipV="1">
              <a:off x="3613" y="6451"/>
              <a:ext cx="6" cy="976"/>
            </a:xfrm>
            <a:prstGeom prst="straightConnector1">
              <a:avLst/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 w="38100" cap="flat" cmpd="sng" algn="ctr">
              <a:solidFill>
                <a:srgbClr val="0070C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cxnSp>
          <p:nvCxnSpPr>
            <p:cNvPr id="18" name="直接箭头连接符 17"/>
            <p:cNvCxnSpPr/>
            <p:nvPr/>
          </p:nvCxnSpPr>
          <p:spPr>
            <a:xfrm flipH="1" flipV="1">
              <a:off x="12571" y="6414"/>
              <a:ext cx="6" cy="976"/>
            </a:xfrm>
            <a:prstGeom prst="straightConnector1">
              <a:avLst/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 w="38100" cap="flat" cmpd="sng" algn="ctr">
              <a:solidFill>
                <a:srgbClr val="0070C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</p:grpSp>
      <p:sp>
        <p:nvSpPr>
          <p:cNvPr id="15" name="文本框 14"/>
          <p:cNvSpPr txBox="1"/>
          <p:nvPr/>
        </p:nvSpPr>
        <p:spPr>
          <a:xfrm>
            <a:off x="8975725" y="3895090"/>
            <a:ext cx="1490980" cy="460375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b="1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g Caslon" panose="02000603090000020003" charset="0"/>
                <a:ea typeface="宋体" pitchFamily="2" charset="-122"/>
                <a:sym typeface="+mn-ea"/>
              </a:rPr>
              <a:t> Miao Sun</a:t>
            </a:r>
            <a:endParaRPr lang="en-US" altLang="zh-CN" sz="2400" b="1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g Caslon" panose="02000603090000020003" charset="0"/>
              <a:ea typeface="宋体" pitchFamily="2" charset="-122"/>
              <a:sym typeface="+mn-ea"/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8792210" y="4149090"/>
            <a:ext cx="183515" cy="6985"/>
          </a:xfrm>
          <a:prstGeom prst="straightConnector1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</p:cxn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503555" y="288925"/>
            <a:ext cx="965962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4400" b="1">
                <a:latin typeface="Big Caslon" panose="02000603090000020003" charset="0"/>
                <a:sym typeface="+mn-ea"/>
              </a:rPr>
              <a:t>2. General workflow - </a:t>
            </a:r>
            <a:r>
              <a:rPr lang="en-US" sz="3600" b="1">
                <a:latin typeface="Big Caslon" panose="02000603090000020003" charset="0"/>
                <a:sym typeface="+mn-ea"/>
              </a:rPr>
              <a:t>determination of causes</a:t>
            </a:r>
            <a:r>
              <a:rPr lang="en-US" sz="4400" b="1">
                <a:latin typeface="Big Caslon" panose="02000603090000020003" charset="0"/>
                <a:sym typeface="+mn-ea"/>
              </a:rPr>
              <a:t> </a:t>
            </a:r>
            <a:endParaRPr lang="en-US" sz="4400" b="1">
              <a:latin typeface="Big Caslon" panose="02000603090000020003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18715" y="1208405"/>
            <a:ext cx="34385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FF0000"/>
                </a:solidFill>
                <a:latin typeface="Big Caslon" panose="02000603090000020003" charset="0"/>
              </a:rPr>
              <a:t>Open for </a:t>
            </a:r>
            <a:r>
              <a:rPr lang="en-US" altLang="zh-CN" sz="2800" b="1">
                <a:solidFill>
                  <a:srgbClr val="FF0000"/>
                </a:solidFill>
                <a:latin typeface="Big Caslon" panose="02000603090000020003" charset="0"/>
              </a:rPr>
              <a:t>discussion</a:t>
            </a:r>
            <a:endParaRPr lang="en-US" altLang="zh-CN" sz="2400" b="1">
              <a:solidFill>
                <a:srgbClr val="FF0000"/>
              </a:solidFill>
              <a:latin typeface="Big Caslon" panose="02000603090000020003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84225" y="2032000"/>
            <a:ext cx="11165205" cy="35382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 sz="3200" b="1">
                <a:latin typeface="Big Caslon" panose="02000603090000020003" charset="0"/>
              </a:rPr>
              <a:t>Hypotheses:</a:t>
            </a:r>
            <a:endParaRPr lang="en-US" altLang="zh-CN" sz="3200" b="1">
              <a:latin typeface="Big Caslon" panose="02000603090000020003" charset="0"/>
            </a:endParaRPr>
          </a:p>
          <a:p>
            <a:endParaRPr lang="en-US" altLang="zh-CN" sz="3200" b="1">
              <a:latin typeface="Big Caslon" panose="02000603090000020003" charset="0"/>
            </a:endParaRPr>
          </a:p>
          <a:p>
            <a:pPr marL="457200" indent="-457200">
              <a:buSzPct val="50000"/>
              <a:buFont typeface="Wingdings" panose="05000000000000000000" charset="0"/>
              <a:buChar char=""/>
            </a:pPr>
            <a:r>
              <a:rPr lang="en-US" altLang="zh-CN" sz="3200" b="1">
                <a:solidFill>
                  <a:schemeClr val="tx1"/>
                </a:solidFill>
                <a:latin typeface="Big Caslon" panose="02000603090000020003" charset="0"/>
                <a:sym typeface="+mn-ea"/>
              </a:rPr>
              <a:t>Climatic factors </a:t>
            </a:r>
            <a:r>
              <a:rPr lang="en-US" altLang="zh-CN" sz="2400" b="1">
                <a:solidFill>
                  <a:schemeClr val="tx1"/>
                </a:solidFill>
                <a:latin typeface="Big Caslon" panose="02000603090000020003" charset="0"/>
                <a:sym typeface="+mn-ea"/>
              </a:rPr>
              <a:t> (generated from Worldclim database)</a:t>
            </a:r>
            <a:endParaRPr lang="en-US" altLang="zh-CN" sz="2400" b="1">
              <a:solidFill>
                <a:schemeClr val="tx1"/>
              </a:solidFill>
              <a:latin typeface="Big Caslon" panose="02000603090000020003" charset="0"/>
            </a:endParaRPr>
          </a:p>
          <a:p>
            <a:pPr marL="457200" indent="-457200">
              <a:buSzPct val="50000"/>
              <a:buFont typeface="Wingdings" panose="05000000000000000000" charset="0"/>
              <a:buChar char=""/>
            </a:pPr>
            <a:r>
              <a:rPr lang="en-US" altLang="zh-CN" sz="3200" b="1">
                <a:solidFill>
                  <a:schemeClr val="tx1"/>
                </a:solidFill>
                <a:latin typeface="Big Caslon" panose="02000603090000020003" charset="0"/>
                <a:sym typeface="+mn-ea"/>
              </a:rPr>
              <a:t>Various community assembly processes </a:t>
            </a:r>
            <a:r>
              <a:rPr lang="en-US" altLang="zh-CN" sz="2400" b="1">
                <a:solidFill>
                  <a:schemeClr val="tx1"/>
                </a:solidFill>
                <a:latin typeface="Big Caslon" panose="02000603090000020003" charset="0"/>
                <a:sym typeface="+mn-ea"/>
              </a:rPr>
              <a:t>(intepreted from NRI &amp; NTI)</a:t>
            </a:r>
            <a:endParaRPr lang="en-US" altLang="zh-CN" sz="3200" b="1">
              <a:solidFill>
                <a:schemeClr val="tx1"/>
              </a:solidFill>
              <a:latin typeface="Big Caslon" panose="02000603090000020003" charset="0"/>
              <a:sym typeface="+mn-ea"/>
            </a:endParaRPr>
          </a:p>
          <a:p>
            <a:pPr marL="457200" indent="-457200">
              <a:buSzPct val="50000"/>
              <a:buFont typeface="Wingdings" panose="05000000000000000000" charset="0"/>
              <a:buChar char=""/>
            </a:pPr>
            <a:r>
              <a:rPr lang="en-US" altLang="zh-CN" sz="3200" b="1">
                <a:solidFill>
                  <a:schemeClr val="tx1"/>
                </a:solidFill>
                <a:latin typeface="Big Caslon" panose="02000603090000020003" charset="0"/>
                <a:sym typeface="+mn-ea"/>
              </a:rPr>
              <a:t>Migration </a:t>
            </a:r>
            <a:endParaRPr lang="en-US" altLang="zh-CN" sz="3200" b="1">
              <a:solidFill>
                <a:schemeClr val="tx1"/>
              </a:solidFill>
              <a:latin typeface="Big Caslon" panose="02000603090000020003" charset="0"/>
              <a:sym typeface="+mn-ea"/>
            </a:endParaRPr>
          </a:p>
          <a:p>
            <a:endParaRPr lang="en-US" altLang="zh-CN" sz="3200" b="1">
              <a:solidFill>
                <a:schemeClr val="tx1"/>
              </a:solidFill>
              <a:latin typeface="Big Caslon" panose="02000603090000020003" charset="0"/>
              <a:sym typeface="+mn-ea"/>
            </a:endParaRPr>
          </a:p>
          <a:p>
            <a:r>
              <a:rPr lang="en-US" altLang="zh-CN" sz="3200" b="1">
                <a:solidFill>
                  <a:schemeClr val="tx1"/>
                </a:solidFill>
                <a:latin typeface="Big Caslon" panose="02000603090000020003" charset="0"/>
                <a:sym typeface="+mn-ea"/>
              </a:rPr>
              <a:t>…………</a:t>
            </a:r>
            <a:endParaRPr lang="en-US" altLang="zh-CN" sz="3200" b="1">
              <a:latin typeface="Big Caslon" panose="02000603090000020003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503555" y="288925"/>
            <a:ext cx="11649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 b="1">
                <a:latin typeface="Big Caslon" panose="02000603090000020003" charset="0"/>
                <a:sym typeface="+mn-ea"/>
              </a:rPr>
              <a:t>3. Preliminary findings - </a:t>
            </a:r>
            <a:r>
              <a:rPr lang="en-US" sz="3600" b="1">
                <a:latin typeface="Big Caslon" panose="02000603090000020003" charset="0"/>
                <a:sym typeface="+mn-ea"/>
              </a:rPr>
              <a:t>basic infos about five China sites</a:t>
            </a:r>
            <a:endParaRPr lang="en-US" sz="3600" b="1">
              <a:latin typeface="Big Caslon" panose="02000603090000020003" charset="0"/>
              <a:sym typeface="+mn-ea"/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19050" y="1985010"/>
          <a:ext cx="5975350" cy="3266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9945"/>
                <a:gridCol w="1281430"/>
                <a:gridCol w="1925955"/>
                <a:gridCol w="1938020"/>
              </a:tblGrid>
              <a:tr h="8229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400" b="1">
                          <a:latin typeface="Big Caslon" panose="02000603090000020003" charset="0"/>
                        </a:rPr>
                        <a:t>Site</a:t>
                      </a:r>
                      <a:endParaRPr lang="en-US" sz="2400" b="1">
                        <a:latin typeface="Big Caslon" panose="02000603090000020003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  <a:latin typeface="Big Caslon" panose="02000603090000020003" charset="0"/>
                        </a:rPr>
                        <a:t>Area</a:t>
                      </a:r>
                      <a:endParaRPr lang="en-US" sz="2400" b="1">
                        <a:solidFill>
                          <a:schemeClr val="bg1"/>
                        </a:solidFill>
                        <a:latin typeface="Big Caslon" panose="02000603090000020003" charset="0"/>
                      </a:endParaRPr>
                    </a:p>
                    <a:p>
                      <a:pPr algn="ctr"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  <a:latin typeface="Big Caslon" panose="02000603090000020003" charset="0"/>
                        </a:rPr>
                        <a:t> (ca. </a:t>
                      </a:r>
                      <a:r>
                        <a:rPr lang="en-US" altLang="zh-CN" sz="2400" b="1" dirty="0" smtClean="0">
                          <a:solidFill>
                            <a:schemeClr val="bg1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km²</a:t>
                      </a:r>
                      <a:r>
                        <a:rPr lang="en-US" sz="2400" b="1">
                          <a:latin typeface="Big Caslon" panose="02000603090000020003" charset="0"/>
                          <a:sym typeface="+mn-ea"/>
                        </a:rPr>
                        <a:t>)</a:t>
                      </a:r>
                      <a:endParaRPr lang="en-US" altLang="en-US" sz="2400" b="1" dirty="0" smtClean="0">
                        <a:solidFill>
                          <a:schemeClr val="bg1"/>
                        </a:solidFill>
                        <a:effectLst/>
                        <a:latin typeface="Big Caslon" panose="02000603090000020003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400" b="1">
                          <a:latin typeface="Big Caslon" panose="02000603090000020003" charset="0"/>
                        </a:rPr>
                        <a:t>Species richness (SR)</a:t>
                      </a:r>
                      <a:endParaRPr lang="en-US" sz="2400" b="1">
                        <a:latin typeface="Big Caslon" panose="02000603090000020003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400" b="1">
                          <a:latin typeface="Big Caslon" panose="02000603090000020003" charset="0"/>
                        </a:rPr>
                        <a:t>Species density (D)</a:t>
                      </a:r>
                      <a:endParaRPr lang="en-US" sz="2400" b="1">
                        <a:latin typeface="Big Caslon" panose="02000603090000020003" charset="0"/>
                      </a:endParaRPr>
                    </a:p>
                  </a:txBody>
                  <a:tcPr/>
                </a:tc>
              </a:tr>
              <a:tr h="488315">
                <a:tc>
                  <a:txBody>
                    <a:bodyPr/>
                    <a:p>
                      <a:pPr indent="0" algn="ctr" font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24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CBS</a:t>
                      </a:r>
                      <a:endParaRPr lang="en-US" altLang="zh-CN" sz="2400" b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i="0" u="none" strike="noStrike">
                          <a:solidFill>
                            <a:srgbClr val="000000"/>
                          </a:solidFill>
                          <a:effectLst/>
                          <a:latin typeface="Big Caslon" panose="02000603090000020003" charset="0"/>
                          <a:ea typeface="宋体" pitchFamily="2" charset="-122"/>
                        </a:rPr>
                        <a:t>1907.81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>
                          <a:effectLst/>
                          <a:latin typeface="Big Caslon" panose="02000603090000020003" charset="0"/>
                        </a:rPr>
                        <a:t>1136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 dirty="0">
                          <a:effectLst/>
                          <a:latin typeface="Big Caslon" panose="02000603090000020003" charset="0"/>
                        </a:rPr>
                        <a:t>150.52</a:t>
                      </a:r>
                      <a:endParaRPr lang="en-US" altLang="zh-CN" sz="2400" b="1" i="0" u="none" strike="noStrike" dirty="0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</a:tr>
              <a:tr h="488950">
                <a:tc>
                  <a:txBody>
                    <a:bodyPr/>
                    <a:p>
                      <a:pPr indent="0" algn="ctr" font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24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DLS</a:t>
                      </a:r>
                      <a:endParaRPr lang="en-US" altLang="zh-CN" sz="2400" b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Big Caslon" panose="02000603090000020003" charset="0"/>
                          <a:ea typeface="宋体" pitchFamily="2" charset="-122"/>
                        </a:rPr>
                        <a:t>60</a:t>
                      </a:r>
                      <a:endParaRPr lang="en-US" altLang="zh-CN" sz="2400" b="1" i="0" u="none" strike="noStrike" dirty="0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>
                          <a:effectLst/>
                          <a:latin typeface="Big Caslon" panose="02000603090000020003" charset="0"/>
                        </a:rPr>
                        <a:t>765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>
                          <a:effectLst/>
                          <a:latin typeface="Big Caslon" panose="02000603090000020003" charset="0"/>
                        </a:rPr>
                        <a:t>187.82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</a:tr>
              <a:tr h="488950">
                <a:tc>
                  <a:txBody>
                    <a:bodyPr/>
                    <a:p>
                      <a:pPr indent="0" algn="ctr" font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24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SNJ</a:t>
                      </a:r>
                      <a:endParaRPr lang="en-US" altLang="zh-CN" sz="2400" b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i="0" u="none" strike="noStrike">
                          <a:solidFill>
                            <a:srgbClr val="000000"/>
                          </a:solidFill>
                          <a:effectLst/>
                          <a:latin typeface="Big Caslon" panose="02000603090000020003" charset="0"/>
                          <a:ea typeface="宋体" pitchFamily="2" charset="-122"/>
                        </a:rPr>
                        <a:t>704.67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>
                          <a:effectLst/>
                          <a:latin typeface="Big Caslon" panose="02000603090000020003" charset="0"/>
                        </a:rPr>
                        <a:t>1567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>
                          <a:effectLst/>
                          <a:latin typeface="Big Caslon" panose="02000603090000020003" charset="0"/>
                        </a:rPr>
                        <a:t>238.95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</a:tr>
              <a:tr h="488315">
                <a:tc>
                  <a:txBody>
                    <a:bodyPr/>
                    <a:p>
                      <a:pPr indent="0" algn="ctr" font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24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TMS</a:t>
                      </a:r>
                      <a:endParaRPr lang="en-US" altLang="zh-CN" sz="2400" b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i="0" u="none" strike="noStrike">
                          <a:solidFill>
                            <a:srgbClr val="000000"/>
                          </a:solidFill>
                          <a:effectLst/>
                          <a:latin typeface="Big Caslon" panose="02000603090000020003" charset="0"/>
                          <a:ea typeface="宋体" pitchFamily="2" charset="-122"/>
                        </a:rPr>
                        <a:t>43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>
                          <a:effectLst/>
                          <a:latin typeface="Big Caslon" panose="02000603090000020003" charset="0"/>
                        </a:rPr>
                        <a:t>1192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>
                          <a:effectLst/>
                          <a:latin typeface="Big Caslon" panose="02000603090000020003" charset="0"/>
                        </a:rPr>
                        <a:t>317.19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</a:tr>
              <a:tr h="488950">
                <a:tc>
                  <a:txBody>
                    <a:bodyPr/>
                    <a:p>
                      <a:pPr indent="0" algn="ctr" font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24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GTS</a:t>
                      </a:r>
                      <a:endParaRPr lang="en-US" altLang="zh-CN" sz="2400" b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Big Caslon" panose="02000603090000020003" charset="0"/>
                          <a:ea typeface="宋体" pitchFamily="2" charset="-122"/>
                        </a:rPr>
                        <a:t>81.07</a:t>
                      </a:r>
                      <a:endParaRPr lang="en-US" altLang="zh-CN" sz="2400" b="1" i="0" u="none" strike="noStrike" dirty="0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>
                          <a:effectLst/>
                          <a:latin typeface="Big Caslon" panose="02000603090000020003" charset="0"/>
                        </a:rPr>
                        <a:t>1207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  <a:tc>
                  <a:txBody>
                    <a:bodyPr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altLang="zh-CN" sz="2400" b="1" u="none" strike="noStrike">
                          <a:effectLst/>
                          <a:latin typeface="Big Caslon" panose="02000603090000020003" charset="0"/>
                        </a:rPr>
                        <a:t>274.61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 anchorCtr="0"/>
                </a:tc>
              </a:tr>
            </a:tbl>
          </a:graphicData>
        </a:graphic>
      </p:graphicFrame>
      <p:graphicFrame>
        <p:nvGraphicFramePr>
          <p:cNvPr id="5" name="图表 4"/>
          <p:cNvGraphicFramePr/>
          <p:nvPr/>
        </p:nvGraphicFramePr>
        <p:xfrm>
          <a:off x="6085205" y="1985010"/>
          <a:ext cx="5975350" cy="35858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503555" y="288925"/>
            <a:ext cx="714629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 b="1">
                <a:latin typeface="Big Caslon" panose="02000603090000020003" charset="0"/>
                <a:sym typeface="+mn-ea"/>
              </a:rPr>
              <a:t>3. Preliminary findings - </a:t>
            </a:r>
            <a:r>
              <a:rPr lang="en-US" sz="3200" b="1">
                <a:latin typeface="Big Caslon" panose="02000603090000020003" charset="0"/>
                <a:sym typeface="+mn-ea"/>
              </a:rPr>
              <a:t>SES-PD</a:t>
            </a:r>
            <a:endParaRPr lang="en-US" sz="3200" b="1">
              <a:latin typeface="Big Caslon" panose="02000603090000020003" charset="0"/>
              <a:sym typeface="+mn-ea"/>
            </a:endParaRPr>
          </a:p>
        </p:txBody>
      </p:sp>
      <p:graphicFrame>
        <p:nvGraphicFramePr>
          <p:cNvPr id="0" name="Table -1"/>
          <p:cNvGraphicFramePr/>
          <p:nvPr/>
        </p:nvGraphicFramePr>
        <p:xfrm>
          <a:off x="953135" y="1057275"/>
          <a:ext cx="10286365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5235"/>
                <a:gridCol w="1245870"/>
                <a:gridCol w="1645920"/>
                <a:gridCol w="1506855"/>
                <a:gridCol w="1386205"/>
                <a:gridCol w="1245870"/>
                <a:gridCol w="2010410"/>
              </a:tblGrid>
              <a:tr h="57213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Parameter</a:t>
                      </a:r>
                      <a:endParaRPr 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Site</a:t>
                      </a:r>
                      <a:endParaRPr 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Total plants</a:t>
                      </a:r>
                      <a:endParaRPr 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  <a:sym typeface="+mn-ea"/>
                        </a:rPr>
                        <a:t>Angiosperm</a:t>
                      </a:r>
                      <a:endParaRPr lang="en-US" alt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  <a:sym typeface="+mn-ea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Gymnosperm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  <a:sym typeface="+mn-ea"/>
                        </a:rPr>
                        <a:t>Herbaceous plants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  <a:sym typeface="+mn-ea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Woody plants (Angiosperm)</a:t>
                      </a:r>
                      <a:endParaRPr 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94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SES-PD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CBS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-8.544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-9.578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-0.101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-4.265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-7.205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2105"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DLS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-7.017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-9.115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-0.105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-4.942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-5.840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9405"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SNJ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-0.195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-1.833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-0.521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-0.625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-0.573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8770"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TMS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0.192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-1.179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0.152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-0.891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-1.182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2740"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GTS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1.795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0.178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0.092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0.631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0.340 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图表 2"/>
          <p:cNvGraphicFramePr/>
          <p:nvPr/>
        </p:nvGraphicFramePr>
        <p:xfrm>
          <a:off x="503555" y="3387090"/>
          <a:ext cx="5467350" cy="3283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4" name="图表 3"/>
          <p:cNvGraphicFramePr/>
          <p:nvPr/>
        </p:nvGraphicFramePr>
        <p:xfrm>
          <a:off x="6377940" y="3387090"/>
          <a:ext cx="5466080" cy="3283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953135" y="3590925"/>
            <a:ext cx="4864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CBS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18920" y="3592195"/>
            <a:ext cx="4864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DLS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140585" y="3591560"/>
            <a:ext cx="474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SNJ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54630" y="3590925"/>
            <a:ext cx="64198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TMS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96615" y="3590925"/>
            <a:ext cx="474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 b="1">
                <a:latin typeface="Big Caslon" panose="02000603090000020003" charset="0"/>
              </a:rPr>
              <a:t>GTS</a:t>
            </a:r>
            <a:endParaRPr lang="en-US" altLang="zh-CN" sz="1000" b="1">
              <a:latin typeface="Big Caslon" panose="02000603090000020003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760845" y="3591560"/>
            <a:ext cx="81788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 b="1">
                <a:latin typeface="Big Caslon" panose="02000603090000020003" charset="0"/>
                <a:ea typeface="华文宋体" panose="02010600040101010101" charset="-122"/>
                <a:cs typeface="Calibri" charset="0"/>
                <a:sym typeface="+mn-ea"/>
              </a:rPr>
              <a:t>Total plants</a:t>
            </a:r>
            <a:endParaRPr lang="en-US" altLang="zh-CN" sz="1000">
              <a:latin typeface="Big Caslon" panose="02000603090000020003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578090" y="3590925"/>
            <a:ext cx="82867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 b="1">
                <a:latin typeface="Big Caslon" panose="02000603090000020003" charset="0"/>
                <a:ea typeface="华文宋体" panose="02010600040101010101" charset="-122"/>
                <a:cs typeface="Calibri" charset="0"/>
                <a:sym typeface="+mn-ea"/>
              </a:rPr>
              <a:t>Angiosperm</a:t>
            </a:r>
            <a:endParaRPr lang="en-US" altLang="zh-CN" sz="1000">
              <a:latin typeface="Big Caslon" panose="02000603090000020003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461375" y="3590925"/>
            <a:ext cx="93662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 b="1">
                <a:solidFill>
                  <a:srgbClr val="C00000"/>
                </a:solidFill>
                <a:latin typeface="Big Caslon" panose="02000603090000020003" charset="0"/>
                <a:ea typeface="华文宋体" panose="02010600040101010101" charset="-122"/>
                <a:cs typeface="Calibri" charset="0"/>
                <a:sym typeface="+mn-ea"/>
              </a:rPr>
              <a:t>Gymnosperm</a:t>
            </a:r>
            <a:endParaRPr lang="zh-CN" altLang="en-US" sz="1000" b="1">
              <a:solidFill>
                <a:srgbClr val="C00000"/>
              </a:solidFill>
              <a:latin typeface="Big Caslon" panose="02000603090000020003" charset="0"/>
              <a:ea typeface="华文宋体" panose="02010600040101010101" charset="-122"/>
              <a:cs typeface="Calibri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259570" y="3545205"/>
            <a:ext cx="925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latin typeface="Big Caslon" panose="02000603090000020003" charset="0"/>
                <a:ea typeface="华文宋体" panose="02010600040101010101" charset="-122"/>
                <a:cs typeface="Calibri" charset="0"/>
                <a:sym typeface="+mn-ea"/>
              </a:rPr>
              <a:t>Herbaceous plants</a:t>
            </a:r>
            <a:endParaRPr lang="en-US" altLang="zh-CN" sz="800" b="1">
              <a:latin typeface="Big Caslon" panose="02000603090000020003" charset="0"/>
              <a:ea typeface="华文宋体" panose="02010600040101010101" charset="-122"/>
              <a:cs typeface="Calibri" charset="0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0121265" y="3545840"/>
            <a:ext cx="925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>
              <a:buNone/>
            </a:pPr>
            <a:r>
              <a:rPr lang="en-US" sz="800" b="1">
                <a:latin typeface="Big Caslon" panose="02000603090000020003" charset="0"/>
                <a:ea typeface="华文宋体" panose="02010600040101010101" charset="-122"/>
                <a:cs typeface="Calibri" charset="0"/>
                <a:sym typeface="+mn-ea"/>
              </a:rPr>
              <a:t>Woody plants (Angiosperm)</a:t>
            </a:r>
            <a:endParaRPr lang="en-US" altLang="zh-CN" sz="800" b="1">
              <a:latin typeface="Big Caslon" panose="02000603090000020003" charset="0"/>
              <a:ea typeface="华文宋体" panose="02010600040101010101" charset="-122"/>
              <a:cs typeface="Calibri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503555" y="288925"/>
            <a:ext cx="788606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 b="1">
                <a:latin typeface="Big Caslon" panose="02000603090000020003" charset="0"/>
                <a:sym typeface="+mn-ea"/>
              </a:rPr>
              <a:t>3. Preliminary findings - </a:t>
            </a:r>
            <a:r>
              <a:rPr lang="en-US" sz="3600" b="1">
                <a:latin typeface="Big Caslon" panose="02000603090000020003" charset="0"/>
                <a:sym typeface="+mn-ea"/>
              </a:rPr>
              <a:t>β diversities</a:t>
            </a:r>
            <a:endParaRPr lang="en-US" sz="3600" b="1">
              <a:latin typeface="Big Caslon" panose="02000603090000020003" charset="0"/>
              <a:sym typeface="+mn-ea"/>
            </a:endParaRPr>
          </a:p>
        </p:txBody>
      </p:sp>
      <p:sp>
        <p:nvSpPr>
          <p:cNvPr id="22635" name="矩形 10"/>
          <p:cNvSpPr/>
          <p:nvPr/>
        </p:nvSpPr>
        <p:spPr>
          <a:xfrm>
            <a:off x="673100" y="2391093"/>
            <a:ext cx="5089525" cy="5219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t">
            <a:spAutoFit/>
          </a:bodyPr>
          <a:p>
            <a:pPr indent="0" eaLnBrk="0" hangingPunct="0"/>
            <a:r>
              <a:rPr lang="en-US" altLang="zh-CN" sz="2800" b="1" dirty="0">
                <a:solidFill>
                  <a:srgbClr val="C00000"/>
                </a:solidFill>
                <a:latin typeface="Big Caslon" panose="02000603090000020003" charset="0"/>
                <a:ea typeface="宋体" pitchFamily="2" charset="-122"/>
              </a:rPr>
              <a:t>Taxonomic beta diversity (β-TD)</a:t>
            </a:r>
            <a:r>
              <a:rPr lang="en-US" altLang="zh-CN" sz="2800" dirty="0">
                <a:solidFill>
                  <a:srgbClr val="C00000"/>
                </a:solidFill>
                <a:latin typeface="Big Caslon" panose="02000603090000020003" charset="0"/>
                <a:ea typeface="宋体" pitchFamily="2" charset="-122"/>
              </a:rPr>
              <a:t> </a:t>
            </a:r>
            <a:endParaRPr lang="en-US" altLang="zh-CN" sz="2800" dirty="0">
              <a:solidFill>
                <a:srgbClr val="C00000"/>
              </a:solidFill>
              <a:latin typeface="Big Caslon" panose="02000603090000020003" charset="0"/>
              <a:ea typeface="宋体" pitchFamily="2" charset="-122"/>
            </a:endParaRPr>
          </a:p>
        </p:txBody>
      </p:sp>
      <p:sp>
        <p:nvSpPr>
          <p:cNvPr id="22636" name="矩形 11"/>
          <p:cNvSpPr/>
          <p:nvPr/>
        </p:nvSpPr>
        <p:spPr>
          <a:xfrm>
            <a:off x="6509068" y="2391410"/>
            <a:ext cx="5280660" cy="5219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t">
            <a:spAutoFit/>
          </a:bodyPr>
          <a:p>
            <a:pPr indent="0" eaLnBrk="0" hangingPunct="0"/>
            <a:r>
              <a:rPr lang="en-US" altLang="zh-CN" sz="2800" b="1" dirty="0">
                <a:solidFill>
                  <a:srgbClr val="00B050"/>
                </a:solidFill>
                <a:latin typeface="Big Caslon" panose="02000603090000020003" charset="0"/>
                <a:ea typeface="宋体" pitchFamily="2" charset="-122"/>
              </a:rPr>
              <a:t>Phylogenetic beta diversity (β-PD) </a:t>
            </a:r>
            <a:endParaRPr lang="en-US" altLang="zh-CN" sz="2800" b="1" dirty="0">
              <a:solidFill>
                <a:srgbClr val="00B050"/>
              </a:solidFill>
              <a:latin typeface="Big Caslon" panose="02000603090000020003" charset="0"/>
              <a:ea typeface="宋体" pitchFamily="2" charset="-122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159510" y="1057275"/>
            <a:ext cx="784034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b="1">
                <a:latin typeface="Big Caslon" panose="02000603090000020003" charset="0"/>
              </a:rPr>
              <a:t>pairwise </a:t>
            </a:r>
            <a:r>
              <a:rPr lang="en-US" sz="2000" b="1">
                <a:latin typeface="Big Caslon" panose="02000603090000020003" charset="0"/>
                <a:sym typeface="+mn-ea"/>
              </a:rPr>
              <a:t>β-TD &amp; β-PD among five sites: β-TD in red and β-PD in green </a:t>
            </a:r>
            <a:r>
              <a:rPr lang="en-US" sz="2000" b="1">
                <a:latin typeface="Big Caslon" panose="02000603090000020003" charset="0"/>
              </a:rPr>
              <a:t> </a:t>
            </a:r>
            <a:endParaRPr lang="en-US" sz="2000" b="1">
              <a:latin typeface="Big Caslon" panose="02000603090000020003" charset="0"/>
            </a:endParaRPr>
          </a:p>
        </p:txBody>
      </p:sp>
      <p:graphicFrame>
        <p:nvGraphicFramePr>
          <p:cNvPr id="4" name="Table 3"/>
          <p:cNvGraphicFramePr/>
          <p:nvPr/>
        </p:nvGraphicFramePr>
        <p:xfrm>
          <a:off x="1828800" y="3424555"/>
          <a:ext cx="8534400" cy="26993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2400"/>
                <a:gridCol w="1422400"/>
                <a:gridCol w="1422400"/>
                <a:gridCol w="1422400"/>
                <a:gridCol w="1422400"/>
                <a:gridCol w="1422400"/>
              </a:tblGrid>
              <a:tr h="457200">
                <a:tc>
                  <a:txBody>
                    <a:bodyPr/>
                    <a:p>
                      <a:pPr>
                        <a:buNone/>
                      </a:pPr>
                      <a:endParaRPr lang="en-US" sz="2400" b="1">
                        <a:latin typeface="Big Caslon" panose="02000603090000020003" charset="0"/>
                      </a:endParaRPr>
                    </a:p>
                  </a:txBody>
                  <a:tcP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>
                          <a:solidFill>
                            <a:schemeClr val="tx1"/>
                          </a:solidFill>
                          <a:effectLst/>
                          <a:latin typeface="Big Caslon" panose="02000603090000020003" charset="0"/>
                        </a:rPr>
                        <a:t>CBS</a:t>
                      </a:r>
                      <a:endParaRPr lang="en-US" sz="2400" b="1" i="0" u="none" strike="noStrike">
                        <a:solidFill>
                          <a:schemeClr val="tx1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>
                          <a:solidFill>
                            <a:schemeClr val="tx1"/>
                          </a:solidFill>
                          <a:effectLst/>
                          <a:latin typeface="Big Caslon" panose="02000603090000020003" charset="0"/>
                        </a:rPr>
                        <a:t>DLS</a:t>
                      </a:r>
                      <a:endParaRPr lang="en-US" sz="2400" b="1" i="0" u="none" strike="noStrike">
                        <a:solidFill>
                          <a:schemeClr val="tx1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1"/>
                          </a:solidFill>
                          <a:effectLst/>
                          <a:latin typeface="Big Caslon" panose="02000603090000020003" charset="0"/>
                        </a:rPr>
                        <a:t>SNJ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>
                          <a:solidFill>
                            <a:schemeClr val="tx1"/>
                          </a:solidFill>
                          <a:effectLst/>
                          <a:latin typeface="Big Caslon" panose="02000603090000020003" charset="0"/>
                        </a:rPr>
                        <a:t>TMS</a:t>
                      </a:r>
                      <a:endParaRPr lang="en-US" sz="2400" b="1" i="0" u="none" strike="noStrike">
                        <a:solidFill>
                          <a:schemeClr val="tx1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chemeClr val="tx1"/>
                          </a:solidFill>
                          <a:effectLst/>
                          <a:latin typeface="Big Caslon" panose="02000603090000020003" charset="0"/>
                        </a:rPr>
                        <a:t>GTS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>
                          <a:effectLst/>
                          <a:latin typeface="Big Caslon" panose="02000603090000020003" charset="0"/>
                        </a:rPr>
                        <a:t>CBS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i="0" u="none" strike="noStrike">
                          <a:solidFill>
                            <a:srgbClr val="000000"/>
                          </a:solidFill>
                          <a:effectLst/>
                          <a:latin typeface="Big Caslon" panose="02000603090000020003" charset="0"/>
                          <a:ea typeface="宋体" pitchFamily="2" charset="-122"/>
                        </a:rPr>
                        <a:t>-</a:t>
                      </a:r>
                      <a:endParaRPr lang="en-US" altLang="zh-CN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0.395</a:t>
                      </a:r>
                      <a:endParaRPr lang="en-US" altLang="zh-CN" sz="2400" b="1" i="0" u="none" strike="noStrike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  <a:sym typeface="+mn-ea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0.551</a:t>
                      </a:r>
                      <a:endParaRPr lang="en-US" altLang="zh-CN" sz="2400" b="1" i="0" u="none" strike="noStrike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  <a:sym typeface="+mn-ea"/>
                      </a:endParaRPr>
                    </a:p>
                  </a:txBody>
                  <a:tcPr marL="9525" marR="9525" marT="9525" marB="0" anchor="ctr">
                    <a:lnT w="12700">
                      <a:solidFill>
                        <a:schemeClr val="tx1"/>
                      </a:solidFill>
                      <a:prstDash val="solid"/>
                    </a:lnT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0.516</a:t>
                      </a:r>
                      <a:endParaRPr lang="en-US" altLang="zh-CN" sz="2400" b="1" i="0" u="none" strike="noStrike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  <a:sym typeface="+mn-ea"/>
                      </a:endParaRPr>
                    </a:p>
                  </a:txBody>
                  <a:tcPr marL="9525" marR="9525" marT="9525" marB="0" anchor="ctr">
                    <a:lnT w="12700">
                      <a:solidFill>
                        <a:schemeClr val="tx1"/>
                      </a:solidFill>
                      <a:prstDash val="solid"/>
                    </a:lnT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dirty="0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0.565</a:t>
                      </a:r>
                      <a:endParaRPr lang="en-US" altLang="zh-CN" sz="2400" b="1" i="0" u="none" strike="noStrike" dirty="0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  <a:sym typeface="+mn-ea"/>
                      </a:endParaRPr>
                    </a:p>
                  </a:txBody>
                  <a:tcPr marL="9525" marR="9525" marT="9525" marB="0" anchor="ctr">
                    <a:lnT w="12700">
                      <a:solidFill>
                        <a:schemeClr val="tx1"/>
                      </a:solidFill>
                      <a:prstDash val="solid"/>
                    </a:lnT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>
                          <a:effectLst/>
                          <a:latin typeface="Big Caslon" panose="02000603090000020003" charset="0"/>
                        </a:rPr>
                        <a:t>DLS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cs typeface="宋体" charset="0"/>
                        </a:rPr>
                        <a:t>0.658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R>
                      <a:noFill/>
                    </a:lnR>
                    <a:lnT>
                      <a:noFill/>
                    </a:lnT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i="0" u="none" strike="noStrike">
                          <a:solidFill>
                            <a:schemeClr val="tx1"/>
                          </a:solidFill>
                          <a:effectLst/>
                          <a:latin typeface="Big Caslon" panose="02000603090000020003" charset="0"/>
                          <a:ea typeface="宋体" pitchFamily="2" charset="-122"/>
                        </a:rPr>
                        <a:t>-</a:t>
                      </a:r>
                      <a:endParaRPr lang="en-US" altLang="zh-CN" sz="2400" b="1" i="0" u="none" strike="noStrike">
                        <a:solidFill>
                          <a:schemeClr val="tx1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0.545</a:t>
                      </a:r>
                      <a:endParaRPr lang="en-US" altLang="zh-CN" sz="2400" b="1" i="0" u="none" strike="noStrike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  <a:sym typeface="+mn-ea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B>
                      <a:noFill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0.524</a:t>
                      </a:r>
                      <a:endParaRPr lang="en-US" altLang="zh-CN" sz="2400" b="1" i="0" u="none" strike="noStrike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  <a:sym typeface="+mn-ea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 b="1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0.569</a:t>
                      </a:r>
                      <a:endParaRPr lang="en-US" altLang="zh-CN" sz="2400" b="1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sym typeface="+mn-ea"/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>
                          <a:effectLst/>
                          <a:latin typeface="Big Caslon" panose="02000603090000020003" charset="0"/>
                        </a:rPr>
                        <a:t>SNJ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cs typeface="宋体" charset="0"/>
                        </a:rPr>
                        <a:t>0.849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u="none" strike="noStrike">
                          <a:solidFill>
                            <a:srgbClr val="FF0000"/>
                          </a:solidFill>
                          <a:effectLst/>
                          <a:latin typeface="Big Caslon" panose="02000603090000020003" charset="0"/>
                        </a:rPr>
                        <a:t>0.820</a:t>
                      </a:r>
                      <a:endParaRPr lang="en-US" altLang="zh-CN" sz="2400" b="1" i="0" u="none" strike="noStrike">
                        <a:solidFill>
                          <a:srgbClr val="FF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R>
                      <a:noFill/>
                    </a:lnR>
                    <a:lnT>
                      <a:noFill/>
                    </a:lnT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i="0" u="none" strike="noStrike">
                          <a:solidFill>
                            <a:schemeClr val="tx1"/>
                          </a:solidFill>
                          <a:effectLst/>
                          <a:latin typeface="Big Caslon" panose="02000603090000020003" charset="0"/>
                          <a:ea typeface="宋体" pitchFamily="2" charset="-122"/>
                        </a:rPr>
                        <a:t>-</a:t>
                      </a:r>
                      <a:endParaRPr lang="en-US" altLang="zh-CN" sz="2400" b="1" i="0" u="none" strike="noStrike">
                        <a:solidFill>
                          <a:schemeClr val="tx1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0.323</a:t>
                      </a:r>
                      <a:endParaRPr lang="en-US" altLang="zh-CN" sz="2400" b="1" i="0" u="none" strike="noStrike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  <a:sym typeface="+mn-ea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B>
                      <a:noFill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 b="1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0.342</a:t>
                      </a:r>
                      <a:endParaRPr lang="en-US" altLang="zh-CN" sz="2400" b="1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sym typeface="+mn-ea"/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>
                          <a:effectLst/>
                          <a:latin typeface="Big Caslon" panose="02000603090000020003" charset="0"/>
                        </a:rPr>
                        <a:t>TMS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cs typeface="宋体" charset="0"/>
                        </a:rPr>
                        <a:t>0.823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u="none" strike="noStrike">
                          <a:solidFill>
                            <a:srgbClr val="FF0000"/>
                          </a:solidFill>
                          <a:effectLst/>
                          <a:latin typeface="Big Caslon" panose="02000603090000020003" charset="0"/>
                        </a:rPr>
                        <a:t>0.816</a:t>
                      </a:r>
                      <a:endParaRPr lang="en-US" altLang="zh-CN" sz="2400" b="1" i="0" u="none" strike="noStrike">
                        <a:solidFill>
                          <a:srgbClr val="FF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u="none" strike="noStrike">
                          <a:solidFill>
                            <a:srgbClr val="FF0000"/>
                          </a:solidFill>
                          <a:effectLst/>
                          <a:latin typeface="Big Caslon" panose="02000603090000020003" charset="0"/>
                        </a:rPr>
                        <a:t>0.583</a:t>
                      </a:r>
                      <a:endParaRPr lang="en-US" altLang="zh-CN" sz="2400" b="1" i="0" u="none" strike="noStrike">
                        <a:solidFill>
                          <a:srgbClr val="FF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R>
                      <a:noFill/>
                    </a:lnR>
                    <a:lnT>
                      <a:noFill/>
                    </a:lnT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i="0" u="none" strike="noStrike">
                          <a:solidFill>
                            <a:schemeClr val="tx1"/>
                          </a:solidFill>
                          <a:effectLst/>
                          <a:latin typeface="Big Caslon" panose="02000603090000020003" charset="0"/>
                          <a:ea typeface="宋体" pitchFamily="2" charset="-122"/>
                        </a:rPr>
                        <a:t>-</a:t>
                      </a:r>
                      <a:endParaRPr lang="en-US" altLang="zh-CN" sz="2400" b="1" i="0" u="none" strike="noStrike">
                        <a:solidFill>
                          <a:schemeClr val="tx1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 b="1" dirty="0">
                          <a:solidFill>
                            <a:srgbClr val="00B050"/>
                          </a:solidFill>
                          <a:effectLst/>
                          <a:latin typeface="Big Caslon" panose="02000603090000020003" charset="0"/>
                          <a:sym typeface="+mn-ea"/>
                        </a:rPr>
                        <a:t>0.238</a:t>
                      </a:r>
                      <a:endParaRPr lang="en-US" altLang="zh-CN" sz="2400" b="1" dirty="0">
                        <a:solidFill>
                          <a:srgbClr val="00B050"/>
                        </a:solidFill>
                        <a:effectLst/>
                        <a:latin typeface="Big Caslon" panose="02000603090000020003" charset="0"/>
                        <a:sym typeface="+mn-ea"/>
                      </a:endParaRPr>
                    </a:p>
                  </a:txBody>
                  <a:tcPr>
                    <a:lnL>
                      <a:noFill/>
                    </a:lnL>
                    <a:lnB>
                      <a:noFill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457200">
                <a:tc>
                  <a:txBody>
                    <a:bodyPr/>
                    <a:p>
                      <a:pPr algn="ctr" fontAlgn="ctr"/>
                      <a:r>
                        <a:rPr lang="en-US" sz="2400" b="1" u="none" strike="noStrike">
                          <a:effectLst/>
                          <a:latin typeface="Big Caslon" panose="02000603090000020003" charset="0"/>
                        </a:rPr>
                        <a:t>GTS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cs typeface="宋体" charset="0"/>
                        </a:rPr>
                        <a:t>0.884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u="none" strike="noStrike">
                          <a:solidFill>
                            <a:srgbClr val="FF0000"/>
                          </a:solidFill>
                          <a:effectLst/>
                          <a:latin typeface="Big Caslon" panose="02000603090000020003" charset="0"/>
                        </a:rPr>
                        <a:t>0.860</a:t>
                      </a:r>
                      <a:endParaRPr lang="en-US" altLang="zh-CN" sz="2400" b="1" i="0" u="none" strike="noStrike">
                        <a:solidFill>
                          <a:srgbClr val="FF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u="none" strike="noStrike">
                          <a:solidFill>
                            <a:srgbClr val="FF0000"/>
                          </a:solidFill>
                          <a:effectLst/>
                          <a:latin typeface="Big Caslon" panose="02000603090000020003" charset="0"/>
                        </a:rPr>
                        <a:t>0.591</a:t>
                      </a:r>
                      <a:endParaRPr lang="en-US" altLang="zh-CN" sz="2400" b="1" i="0" u="none" strike="noStrike">
                        <a:solidFill>
                          <a:srgbClr val="FF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2400" b="1" u="none" strike="noStrike">
                          <a:solidFill>
                            <a:srgbClr val="FF0000"/>
                          </a:solidFill>
                          <a:effectLst/>
                          <a:latin typeface="Big Caslon" panose="02000603090000020003" charset="0"/>
                        </a:rPr>
                        <a:t>0.413</a:t>
                      </a:r>
                      <a:endParaRPr lang="en-US" altLang="zh-CN" sz="2400" b="1" i="0" u="none" strike="noStrike">
                        <a:solidFill>
                          <a:srgbClr val="FF0000"/>
                        </a:solidFill>
                        <a:effectLst/>
                        <a:latin typeface="Big Caslon" panose="02000603090000020003" charset="0"/>
                        <a:ea typeface="宋体" pitchFamily="2" charset="-122"/>
                      </a:endParaRPr>
                    </a:p>
                  </a:txBody>
                  <a:tcPr marL="9525" marR="9525" marT="9525" marB="0" anchor="ctr"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400" b="1">
                          <a:latin typeface="Big Caslon" panose="02000603090000020003" charset="0"/>
                        </a:rPr>
                        <a:t>-</a:t>
                      </a:r>
                      <a:endParaRPr lang="en-US" sz="2400" b="1">
                        <a:latin typeface="Big Caslon" panose="02000603090000020003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503555" y="288925"/>
            <a:ext cx="951484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 b="1">
                <a:latin typeface="Big Caslon" panose="02000603090000020003" charset="0"/>
                <a:sym typeface="+mn-ea"/>
              </a:rPr>
              <a:t>3. Preliminary findings - </a:t>
            </a:r>
            <a:r>
              <a:rPr lang="en-US" sz="3600" b="1">
                <a:latin typeface="Big Caslon" panose="02000603090000020003" charset="0"/>
                <a:sym typeface="+mn-ea"/>
              </a:rPr>
              <a:t>community structure</a:t>
            </a:r>
            <a:endParaRPr lang="en-US" sz="3600" b="1">
              <a:latin typeface="Big Caslon" panose="02000603090000020003" charset="0"/>
              <a:sym typeface="+mn-ea"/>
            </a:endParaRPr>
          </a:p>
        </p:txBody>
      </p:sp>
      <p:graphicFrame>
        <p:nvGraphicFramePr>
          <p:cNvPr id="0" name="Table -1"/>
          <p:cNvGraphicFramePr/>
          <p:nvPr/>
        </p:nvGraphicFramePr>
        <p:xfrm>
          <a:off x="770890" y="1057275"/>
          <a:ext cx="10957560" cy="5688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6515"/>
                <a:gridCol w="1327150"/>
                <a:gridCol w="1753235"/>
                <a:gridCol w="1605280"/>
                <a:gridCol w="1477010"/>
                <a:gridCol w="1326515"/>
                <a:gridCol w="2141855"/>
              </a:tblGrid>
              <a:tr h="60960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Parameter</a:t>
                      </a: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Site</a:t>
                      </a: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Total plants</a:t>
                      </a: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  <a:sym typeface="+mn-ea"/>
                        </a:rPr>
                        <a:t>Angiosperm</a:t>
                      </a:r>
                      <a:endParaRPr lang="en-US" alt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  <a:sym typeface="+mn-ea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zh-CN" altLang="en-US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Gymnosperm</a:t>
                      </a:r>
                      <a:endParaRPr lang="zh-CN" alt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  <a:sym typeface="+mn-ea"/>
                        </a:rPr>
                        <a:t>Herbaceous plants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  <a:sym typeface="+mn-ea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Woody plants (Angiosperm)</a:t>
                      </a: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036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NRI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CBS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1.071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5.231 * 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0.274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0.936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7.085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p>
                      <a:pPr indent="0" algn="l">
                        <a:buNone/>
                      </a:pP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DLS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0.167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4.999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-1.333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5.682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5.835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0360">
                <a:tc>
                  <a:txBody>
                    <a:bodyPr/>
                    <a:p>
                      <a:pPr indent="0" algn="l">
                        <a:buNone/>
                      </a:pP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SNJ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-0.505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5.846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0.912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0.634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-3.441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p>
                      <a:pPr indent="0" algn="l">
                        <a:buNone/>
                      </a:pP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TMS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1.306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4.716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0.162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0.063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1.209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p>
                      <a:pPr indent="0" algn="l">
                        <a:buNone/>
                      </a:pP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GTS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-0.568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5.316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0.736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1.092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-1.069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NTI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CBS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5.028 *</a:t>
                      </a: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4.991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0.529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2.209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5.333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p>
                      <a:pPr indent="0" algn="l">
                        <a:buNone/>
                      </a:pP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DLS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4.923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5.441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0.720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3.088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5.509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0360">
                <a:tc>
                  <a:txBody>
                    <a:bodyPr/>
                    <a:p>
                      <a:pPr indent="0" algn="l">
                        <a:buNone/>
                      </a:pP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SNJ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1.319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2.208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0.450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1.647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0.578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0360">
                <a:tc>
                  <a:txBody>
                    <a:bodyPr/>
                    <a:p>
                      <a:pPr indent="0" algn="l">
                        <a:buNone/>
                      </a:pP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TMS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1.154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1.754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0.319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2.006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rgbClr val="FF0000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1.240 *</a:t>
                      </a:r>
                      <a:endParaRPr lang="en-US" altLang="zh-CN" sz="2000" b="1">
                        <a:solidFill>
                          <a:srgbClr val="FF0000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p>
                      <a:pPr indent="0" algn="l">
                        <a:buNone/>
                      </a:pPr>
                      <a:endParaRPr lang="en-US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GTS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</a:rPr>
                        <a:t>-0.942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-0.161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0.302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-0.018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altLang="zh-CN" sz="2000" b="1">
                          <a:solidFill>
                            <a:schemeClr val="tx1"/>
                          </a:solidFill>
                          <a:latin typeface="Big Caslon" panose="02000603090000020003" charset="0"/>
                          <a:ea typeface="华文宋体" panose="02010600040101010101" charset="-122"/>
                          <a:cs typeface="Calibri" charset="0"/>
                        </a:rPr>
                        <a:t>-0.104 </a:t>
                      </a:r>
                      <a:endParaRPr lang="en-US" altLang="zh-CN" sz="2000" b="1">
                        <a:solidFill>
                          <a:schemeClr val="tx1"/>
                        </a:solidFill>
                        <a:latin typeface="Big Caslon" panose="02000603090000020003" charset="0"/>
                        <a:ea typeface="华文宋体" panose="02010600040101010101" charset="-122"/>
                        <a:cs typeface="Calibri" charset="0"/>
                      </a:endParaRPr>
                    </a:p>
                  </a:txBody>
                  <a:tcPr marL="0" marR="0" marT="0" marB="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Text Box 2"/>
          <p:cNvSpPr txBox="1"/>
          <p:nvPr/>
        </p:nvSpPr>
        <p:spPr>
          <a:xfrm>
            <a:off x="1741805" y="5527040"/>
            <a:ext cx="116249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latin typeface="Big Caslon" panose="02000603090000020003" charset="0"/>
              </a:rPr>
              <a:t>* indicates significant cluster dispersion (resulted from habitat filtering) </a:t>
            </a:r>
            <a:endParaRPr lang="en-US" sz="2400" b="1">
              <a:latin typeface="Big Caslon" panose="02000603090000020003" charset="0"/>
            </a:endParaRPr>
          </a:p>
          <a:p>
            <a:r>
              <a:rPr lang="en-US" sz="2400" b="1">
                <a:latin typeface="Big Caslon" panose="02000603090000020003" charset="0"/>
              </a:rPr>
              <a:t>   or overdispersion (resulted from competitive exclusion)</a:t>
            </a:r>
            <a:endParaRPr lang="en-US" sz="2400" b="1">
              <a:latin typeface="Big Caslon" panose="02000603090000020003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606"/>
  <p:tag name="KSO_WM_UNIT_COLOR_SCHEME_PARENT_PAGE" val="2_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5"/>
  <p:tag name="KSO_WM_UNIT_COLOR_SCHEME_PARENT_PAGE" val="2_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5"/>
  <p:tag name="KSO_WM_UNIT_COLOR_SCHEME_PARENT_PAGE" val="2_1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6"/>
  <p:tag name="KSO_WM_UNIT_COLOR_SCHEME_PARENT_PAGE" val="2_1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7"/>
  <p:tag name="KSO_WM_UNIT_COLOR_SCHEME_PARENT_PAGE" val="2_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8"/>
  <p:tag name="KSO_WM_UNIT_COLOR_SCHEME_PARENT_PAGE" val="2_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9"/>
  <p:tag name="KSO_WM_UNIT_COLOR_SCHEME_PARENT_PAGE" val="2_1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0"/>
  <p:tag name="KSO_WM_UNIT_COLOR_SCHEME_PARENT_PAGE" val="2_1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1"/>
  <p:tag name="KSO_WM_UNIT_COLOR_SCHEME_PARENT_PAGE" val="2_1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2"/>
  <p:tag name="KSO_WM_UNIT_COLOR_SCHEME_PARENT_PAGE" val="2_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3"/>
  <p:tag name="KSO_WM_UNIT_COLOR_SCHEME_PARENT_PAGE" val="2_1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4"/>
  <p:tag name="KSO_WM_UNIT_COLOR_SCHEME_PARENT_PAGE" val="2_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6"/>
  <p:tag name="KSO_WM_UNIT_COLOR_SCHEME_PARENT_PAGE" val="2_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5"/>
  <p:tag name="KSO_WM_UNIT_COLOR_SCHEME_PARENT_PAGE" val="2_1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6"/>
  <p:tag name="KSO_WM_UNIT_COLOR_SCHEME_PARENT_PAGE" val="2_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7"/>
  <p:tag name="KSO_WM_UNIT_COLOR_SCHEME_PARENT_PAGE" val="2_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8"/>
  <p:tag name="KSO_WM_UNIT_COLOR_SCHEME_PARENT_PAGE" val="2_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49"/>
  <p:tag name="KSO_WM_UNIT_COLOR_SCHEME_PARENT_PAGE" val="2_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0"/>
  <p:tag name="KSO_WM_UNIT_COLOR_SCHEME_PARENT_PAGE" val="2_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1"/>
  <p:tag name="KSO_WM_UNIT_COLOR_SCHEME_PARENT_PAGE" val="2_1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2"/>
  <p:tag name="KSO_WM_UNIT_COLOR_SCHEME_PARENT_PAGE" val="2_1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3"/>
  <p:tag name="KSO_WM_UNIT_COLOR_SCHEME_PARENT_PAGE" val="2_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4"/>
  <p:tag name="KSO_WM_UNIT_COLOR_SCHEME_PARENT_PAGE" val="2_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7"/>
  <p:tag name="KSO_WM_UNIT_COLOR_SCHEME_PARENT_PAGE" val="2_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5"/>
  <p:tag name="KSO_WM_UNIT_COLOR_SCHEME_PARENT_PAGE" val="2_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6"/>
  <p:tag name="KSO_WM_UNIT_COLOR_SCHEME_PARENT_PAGE" val="2_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7"/>
  <p:tag name="KSO_WM_UNIT_COLOR_SCHEME_PARENT_PAGE" val="2_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8"/>
  <p:tag name="KSO_WM_UNIT_COLOR_SCHEME_PARENT_PAGE" val="2_1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59"/>
  <p:tag name="KSO_WM_UNIT_COLOR_SCHEME_PARENT_PAGE" val="2_1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0"/>
  <p:tag name="KSO_WM_UNIT_COLOR_SCHEME_PARENT_PAGE" val="2_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1"/>
  <p:tag name="KSO_WM_UNIT_COLOR_SCHEME_PARENT_PAGE" val="2_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2"/>
  <p:tag name="KSO_WM_UNIT_COLOR_SCHEME_PARENT_PAGE" val="2_1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3"/>
  <p:tag name="KSO_WM_UNIT_COLOR_SCHEME_PARENT_PAGE" val="2_1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4"/>
  <p:tag name="KSO_WM_UNIT_COLOR_SCHEME_PARENT_PAGE" val="2_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8"/>
  <p:tag name="KSO_WM_UNIT_COLOR_SCHEME_PARENT_PAGE" val="2_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5"/>
  <p:tag name="KSO_WM_UNIT_COLOR_SCHEME_PARENT_PAGE" val="2_1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6"/>
  <p:tag name="KSO_WM_UNIT_COLOR_SCHEME_PARENT_PAGE" val="2_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7"/>
  <p:tag name="KSO_WM_UNIT_COLOR_SCHEME_PARENT_PAGE" val="2_1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8"/>
  <p:tag name="KSO_WM_UNIT_COLOR_SCHEME_PARENT_PAGE" val="2_1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69"/>
  <p:tag name="KSO_WM_UNIT_COLOR_SCHEME_PARENT_PAGE" val="2_1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0"/>
  <p:tag name="KSO_WM_UNIT_COLOR_SCHEME_PARENT_PAGE" val="2_1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1"/>
  <p:tag name="KSO_WM_UNIT_COLOR_SCHEME_PARENT_PAGE" val="2_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2"/>
  <p:tag name="KSO_WM_UNIT_COLOR_SCHEME_PARENT_PAGE" val="2_1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3"/>
  <p:tag name="KSO_WM_UNIT_COLOR_SCHEME_PARENT_PAGE" val="2_1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4"/>
  <p:tag name="KSO_WM_UNIT_COLOR_SCHEME_PARENT_PAGE" val="2_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9"/>
  <p:tag name="KSO_WM_UNIT_COLOR_SCHEME_PARENT_PAGE" val="2_1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5"/>
  <p:tag name="KSO_WM_UNIT_COLOR_SCHEME_PARENT_PAGE" val="2_1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6"/>
  <p:tag name="KSO_WM_UNIT_COLOR_SCHEME_PARENT_PAGE" val="2_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7"/>
  <p:tag name="KSO_WM_UNIT_COLOR_SCHEME_PARENT_PAGE" val="2_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8"/>
  <p:tag name="KSO_WM_UNIT_COLOR_SCHEME_PARENT_PAGE" val="2_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79"/>
  <p:tag name="KSO_WM_UNIT_COLOR_SCHEME_PARENT_PAGE" val="2_1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0"/>
  <p:tag name="KSO_WM_UNIT_COLOR_SCHEME_PARENT_PAGE" val="2_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1"/>
  <p:tag name="KSO_WM_UNIT_COLOR_SCHEME_PARENT_PAGE" val="2_1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2"/>
  <p:tag name="KSO_WM_UNIT_COLOR_SCHEME_PARENT_PAGE" val="2_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3"/>
  <p:tag name="KSO_WM_UNIT_COLOR_SCHEME_PARENT_PAGE" val="2_1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4"/>
  <p:tag name="KSO_WM_UNIT_COLOR_SCHEME_PARENT_PAGE" val="2_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0"/>
  <p:tag name="KSO_WM_UNIT_COLOR_SCHEME_PARENT_PAGE" val="2_1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5"/>
  <p:tag name="KSO_WM_UNIT_COLOR_SCHEME_PARENT_PAGE" val="2_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6"/>
  <p:tag name="KSO_WM_UNIT_COLOR_SCHEME_PARENT_PAGE" val="2_1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7"/>
  <p:tag name="KSO_WM_UNIT_COLOR_SCHEME_PARENT_PAGE" val="2_1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8"/>
  <p:tag name="KSO_WM_UNIT_COLOR_SCHEME_PARENT_PAGE" val="2_1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89"/>
  <p:tag name="KSO_WM_UNIT_COLOR_SCHEME_PARENT_PAGE" val="2_1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0"/>
  <p:tag name="KSO_WM_UNIT_COLOR_SCHEME_PARENT_PAGE" val="2_1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1"/>
  <p:tag name="KSO_WM_UNIT_COLOR_SCHEME_PARENT_PAGE" val="2_1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2"/>
  <p:tag name="KSO_WM_UNIT_COLOR_SCHEME_PARENT_PAGE" val="2_1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3"/>
  <p:tag name="KSO_WM_UNIT_COLOR_SCHEME_PARENT_PAGE" val="2_1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4"/>
  <p:tag name="KSO_WM_UNIT_COLOR_SCHEME_PARENT_PAGE" val="2_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1"/>
  <p:tag name="KSO_WM_UNIT_COLOR_SCHEME_PARENT_PAGE" val="2_1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5"/>
  <p:tag name="KSO_WM_UNIT_COLOR_SCHEME_PARENT_PAGE" val="2_1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6"/>
  <p:tag name="KSO_WM_UNIT_COLOR_SCHEME_PARENT_PAGE" val="2_1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7"/>
  <p:tag name="KSO_WM_UNIT_COLOR_SCHEME_PARENT_PAGE" val="2_1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8"/>
  <p:tag name="KSO_WM_UNIT_COLOR_SCHEME_PARENT_PAGE" val="2_1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99"/>
  <p:tag name="KSO_WM_UNIT_COLOR_SCHEME_PARENT_PAGE" val="2_1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600"/>
  <p:tag name="KSO_WM_UNIT_COLOR_SCHEME_PARENT_PAGE" val="2_1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601"/>
  <p:tag name="KSO_WM_UNIT_COLOR_SCHEME_PARENT_PAGE" val="2_1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602"/>
  <p:tag name="KSO_WM_UNIT_COLOR_SCHEME_PARENT_PAGE" val="2_1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603"/>
  <p:tag name="KSO_WM_UNIT_COLOR_SCHEME_PARENT_PAGE" val="2_1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604"/>
  <p:tag name="KSO_WM_UNIT_COLOR_SCHEME_PARENT_PAGE" val="2_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2"/>
  <p:tag name="KSO_WM_UNIT_COLOR_SCHEME_PARENT_PAGE" val="2_1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605"/>
  <p:tag name="KSO_WM_UNIT_COLOR_SCHEME_PARENT_PAGE" val="2_1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2"/>
  <p:tag name="KSO_WM_UNIT_COLOR_SCHEME_PARENT_PAGE" val="2_1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3"/>
  <p:tag name="KSO_WM_UNIT_COLOR_SCHEME_PARENT_PAGE" val="2_1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4"/>
  <p:tag name="KSO_WM_UNIT_COLOR_SCHEME_PARENT_PAGE" val="2_1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79"/>
  <p:tag name="KSO_WM_UNIT_COLOR_SCHEME_PARENT_PAGE" val="2_1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80"/>
  <p:tag name="KSO_WM_UNIT_COLOR_SCHEME_PARENT_PAGE" val="2_1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81"/>
  <p:tag name="KSO_WM_UNIT_COLOR_SCHEME_PARENT_PAGE" val="2_1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82"/>
  <p:tag name="KSO_WM_UNIT_COLOR_SCHEME_PARENT_PAGE" val="2_1"/>
</p:tagLst>
</file>

<file path=ppt/tags/tag178.xml><?xml version="1.0" encoding="utf-8"?>
<p:tagLst xmlns:p="http://schemas.openxmlformats.org/presentationml/2006/main">
  <p:tag name="KSO_WM_SLIDE_COLORSCHEME_VERSION" val="3.2"/>
  <p:tag name="KSO_WM_UNIT_COLOR_SCHEME_SHAPE_ID" val="5"/>
  <p:tag name="KSO_WM_UNIT_COLOR_SCHEME_PARENT_PAGE" val="2_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"/>
  <p:tag name="KSO_WM_UNIT_COLOR_SCHEME_PARENT_PAGE" val="2_2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3"/>
  <p:tag name="KSO_WM_UNIT_COLOR_SCHEME_PARENT_PAGE" val="2_1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51"/>
  <p:tag name="KSO_WM_UNIT_COLOR_SCHEME_PARENT_PAGE" val="2_2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24"/>
  <p:tag name="KSO_WM_UNIT_COLOR_SCHEME_PARENT_PAGE" val="2_2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25"/>
  <p:tag name="KSO_WM_UNIT_COLOR_SCHEME_PARENT_PAGE" val="2_2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26"/>
  <p:tag name="KSO_WM_UNIT_COLOR_SCHEME_PARENT_PAGE" val="2_2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27"/>
  <p:tag name="KSO_WM_UNIT_COLOR_SCHEME_PARENT_PAGE" val="2_2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28"/>
  <p:tag name="KSO_WM_UNIT_COLOR_SCHEME_PARENT_PAGE" val="2_2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29"/>
  <p:tag name="KSO_WM_UNIT_COLOR_SCHEME_PARENT_PAGE" val="2_2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30"/>
  <p:tag name="KSO_WM_UNIT_COLOR_SCHEME_PARENT_PAGE" val="2_2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"/>
  <p:tag name="KSO_WM_UNIT_COLOR_SCHEME_PARENT_PAGE" val="2_2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"/>
  <p:tag name="KSO_WM_UNIT_COLOR_SCHEME_PARENT_PAGE" val="2_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4"/>
  <p:tag name="KSO_WM_UNIT_COLOR_SCHEME_PARENT_PAGE" val="2_1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"/>
  <p:tag name="KSO_WM_UNIT_COLOR_SCHEME_PARENT_PAGE" val="2_2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"/>
  <p:tag name="KSO_WM_UNIT_COLOR_SCHEME_PARENT_PAGE" val="2_2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"/>
  <p:tag name="KSO_WM_UNIT_COLOR_SCHEME_PARENT_PAGE" val="2_2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"/>
  <p:tag name="KSO_WM_UNIT_COLOR_SCHEME_PARENT_PAGE" val="2_2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"/>
  <p:tag name="KSO_WM_UNIT_COLOR_SCHEME_PARENT_PAGE" val="2_2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"/>
  <p:tag name="KSO_WM_UNIT_COLOR_SCHEME_PARENT_PAGE" val="2_2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"/>
  <p:tag name="KSO_WM_UNIT_COLOR_SCHEME_PARENT_PAGE" val="2_2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"/>
  <p:tag name="KSO_WM_UNIT_COLOR_SCHEME_PARENT_PAGE" val="2_2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8"/>
  <p:tag name="KSO_WM_UNIT_COLOR_SCHEME_PARENT_PAGE" val="2_2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9"/>
  <p:tag name="KSO_WM_UNIT_COLOR_SCHEME_PARENT_PAGE" val="2_2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37"/>
  <p:tag name="KSO_WM_UNIT_COLOR_SCHEME_PARENT_PAGE" val="2_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5"/>
  <p:tag name="KSO_WM_UNIT_COLOR_SCHEME_PARENT_PAGE" val="2_1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0"/>
  <p:tag name="KSO_WM_UNIT_COLOR_SCHEME_PARENT_PAGE" val="2_2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1"/>
  <p:tag name="KSO_WM_UNIT_COLOR_SCHEME_PARENT_PAGE" val="2_2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2"/>
  <p:tag name="KSO_WM_UNIT_COLOR_SCHEME_PARENT_PAGE" val="2_2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3"/>
  <p:tag name="KSO_WM_UNIT_COLOR_SCHEME_PARENT_PAGE" val="2_2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4"/>
  <p:tag name="KSO_WM_UNIT_COLOR_SCHEME_PARENT_PAGE" val="2_2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5"/>
  <p:tag name="KSO_WM_UNIT_COLOR_SCHEME_PARENT_PAGE" val="2_2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6"/>
  <p:tag name="KSO_WM_UNIT_COLOR_SCHEME_PARENT_PAGE" val="2_2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7"/>
  <p:tag name="KSO_WM_UNIT_COLOR_SCHEME_PARENT_PAGE" val="2_2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8"/>
  <p:tag name="KSO_WM_UNIT_COLOR_SCHEME_PARENT_PAGE" val="2_2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9"/>
  <p:tag name="KSO_WM_UNIT_COLOR_SCHEME_PARENT_PAGE" val="2_2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6"/>
  <p:tag name="KSO_WM_UNIT_COLOR_SCHEME_PARENT_PAGE" val="2_1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0"/>
  <p:tag name="KSO_WM_UNIT_COLOR_SCHEME_PARENT_PAGE" val="2_2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1"/>
  <p:tag name="KSO_WM_UNIT_COLOR_SCHEME_PARENT_PAGE" val="2_2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2"/>
  <p:tag name="KSO_WM_UNIT_COLOR_SCHEME_PARENT_PAGE" val="2_2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3"/>
  <p:tag name="KSO_WM_UNIT_COLOR_SCHEME_PARENT_PAGE" val="2_2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4"/>
  <p:tag name="KSO_WM_UNIT_COLOR_SCHEME_PARENT_PAGE" val="2_2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5"/>
  <p:tag name="KSO_WM_UNIT_COLOR_SCHEME_PARENT_PAGE" val="2_2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6"/>
  <p:tag name="KSO_WM_UNIT_COLOR_SCHEME_PARENT_PAGE" val="2_2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7"/>
  <p:tag name="KSO_WM_UNIT_COLOR_SCHEME_PARENT_PAGE" val="2_2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8"/>
  <p:tag name="KSO_WM_UNIT_COLOR_SCHEME_PARENT_PAGE" val="2_2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9"/>
  <p:tag name="KSO_WM_UNIT_COLOR_SCHEME_PARENT_PAGE" val="2_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7"/>
  <p:tag name="KSO_WM_UNIT_COLOR_SCHEME_PARENT_PAGE" val="2_1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0"/>
  <p:tag name="KSO_WM_UNIT_COLOR_SCHEME_PARENT_PAGE" val="2_2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1"/>
  <p:tag name="KSO_WM_UNIT_COLOR_SCHEME_PARENT_PAGE" val="2_2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2"/>
  <p:tag name="KSO_WM_UNIT_COLOR_SCHEME_PARENT_PAGE" val="2_2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3"/>
  <p:tag name="KSO_WM_UNIT_COLOR_SCHEME_PARENT_PAGE" val="2_2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4"/>
  <p:tag name="KSO_WM_UNIT_COLOR_SCHEME_PARENT_PAGE" val="2_2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5"/>
  <p:tag name="KSO_WM_UNIT_COLOR_SCHEME_PARENT_PAGE" val="2_2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6"/>
  <p:tag name="KSO_WM_UNIT_COLOR_SCHEME_PARENT_PAGE" val="2_2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7"/>
  <p:tag name="KSO_WM_UNIT_COLOR_SCHEME_PARENT_PAGE" val="2_2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8"/>
  <p:tag name="KSO_WM_UNIT_COLOR_SCHEME_PARENT_PAGE" val="2_2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9"/>
  <p:tag name="KSO_WM_UNIT_COLOR_SCHEME_PARENT_PAGE" val="2_2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8"/>
  <p:tag name="KSO_WM_UNIT_COLOR_SCHEME_PARENT_PAGE" val="2_1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0"/>
  <p:tag name="KSO_WM_UNIT_COLOR_SCHEME_PARENT_PAGE" val="2_2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1"/>
  <p:tag name="KSO_WM_UNIT_COLOR_SCHEME_PARENT_PAGE" val="2_2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2"/>
  <p:tag name="KSO_WM_UNIT_COLOR_SCHEME_PARENT_PAGE" val="2_2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3"/>
  <p:tag name="KSO_WM_UNIT_COLOR_SCHEME_PARENT_PAGE" val="2_2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4"/>
  <p:tag name="KSO_WM_UNIT_COLOR_SCHEME_PARENT_PAGE" val="2_2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5"/>
  <p:tag name="KSO_WM_UNIT_COLOR_SCHEME_PARENT_PAGE" val="2_2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6"/>
  <p:tag name="KSO_WM_UNIT_COLOR_SCHEME_PARENT_PAGE" val="2_2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7"/>
  <p:tag name="KSO_WM_UNIT_COLOR_SCHEME_PARENT_PAGE" val="2_2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8"/>
  <p:tag name="KSO_WM_UNIT_COLOR_SCHEME_PARENT_PAGE" val="2_2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9"/>
  <p:tag name="KSO_WM_UNIT_COLOR_SCHEME_PARENT_PAGE" val="2_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59"/>
  <p:tag name="KSO_WM_UNIT_COLOR_SCHEME_PARENT_PAGE" val="2_1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0"/>
  <p:tag name="KSO_WM_UNIT_COLOR_SCHEME_PARENT_PAGE" val="2_2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1"/>
  <p:tag name="KSO_WM_UNIT_COLOR_SCHEME_PARENT_PAGE" val="2_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2"/>
  <p:tag name="KSO_WM_UNIT_COLOR_SCHEME_PARENT_PAGE" val="2_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3"/>
  <p:tag name="KSO_WM_UNIT_COLOR_SCHEME_PARENT_PAGE" val="2_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4"/>
  <p:tag name="KSO_WM_UNIT_COLOR_SCHEME_PARENT_PAGE" val="2_2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5"/>
  <p:tag name="KSO_WM_UNIT_COLOR_SCHEME_PARENT_PAGE" val="2_2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6"/>
  <p:tag name="KSO_WM_UNIT_COLOR_SCHEME_PARENT_PAGE" val="2_2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7"/>
  <p:tag name="KSO_WM_UNIT_COLOR_SCHEME_PARENT_PAGE" val="2_2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8"/>
  <p:tag name="KSO_WM_UNIT_COLOR_SCHEME_PARENT_PAGE" val="2_2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9"/>
  <p:tag name="KSO_WM_UNIT_COLOR_SCHEME_PARENT_PAGE" val="2_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0"/>
  <p:tag name="KSO_WM_UNIT_COLOR_SCHEME_PARENT_PAGE" val="2_1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0"/>
  <p:tag name="KSO_WM_UNIT_COLOR_SCHEME_PARENT_PAGE" val="2_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1"/>
  <p:tag name="KSO_WM_UNIT_COLOR_SCHEME_PARENT_PAGE" val="2_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2"/>
  <p:tag name="KSO_WM_UNIT_COLOR_SCHEME_PARENT_PAGE" val="2_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3"/>
  <p:tag name="KSO_WM_UNIT_COLOR_SCHEME_PARENT_PAGE" val="2_2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4"/>
  <p:tag name="KSO_WM_UNIT_COLOR_SCHEME_PARENT_PAGE" val="2_2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5"/>
  <p:tag name="KSO_WM_UNIT_COLOR_SCHEME_PARENT_PAGE" val="2_2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6"/>
  <p:tag name="KSO_WM_UNIT_COLOR_SCHEME_PARENT_PAGE" val="2_2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7"/>
  <p:tag name="KSO_WM_UNIT_COLOR_SCHEME_PARENT_PAGE" val="2_2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8"/>
  <p:tag name="KSO_WM_UNIT_COLOR_SCHEME_PARENT_PAGE" val="2_2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9"/>
  <p:tag name="KSO_WM_UNIT_COLOR_SCHEME_PARENT_PAGE" val="2_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1"/>
  <p:tag name="KSO_WM_UNIT_COLOR_SCHEME_PARENT_PAGE" val="2_1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0"/>
  <p:tag name="KSO_WM_UNIT_COLOR_SCHEME_PARENT_PAGE" val="2_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1"/>
  <p:tag name="KSO_WM_UNIT_COLOR_SCHEME_PARENT_PAGE" val="2_2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2"/>
  <p:tag name="KSO_WM_UNIT_COLOR_SCHEME_PARENT_PAGE" val="2_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3"/>
  <p:tag name="KSO_WM_UNIT_COLOR_SCHEME_PARENT_PAGE" val="2_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4"/>
  <p:tag name="KSO_WM_UNIT_COLOR_SCHEME_PARENT_PAGE" val="2_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5"/>
  <p:tag name="KSO_WM_UNIT_COLOR_SCHEME_PARENT_PAGE" val="2_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6"/>
  <p:tag name="KSO_WM_UNIT_COLOR_SCHEME_PARENT_PAGE" val="2_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7"/>
  <p:tag name="KSO_WM_UNIT_COLOR_SCHEME_PARENT_PAGE" val="2_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8"/>
  <p:tag name="KSO_WM_UNIT_COLOR_SCHEME_PARENT_PAGE" val="2_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9"/>
  <p:tag name="KSO_WM_UNIT_COLOR_SCHEME_PARENT_PAGE" val="2_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2"/>
  <p:tag name="KSO_WM_UNIT_COLOR_SCHEME_PARENT_PAGE" val="2_1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0"/>
  <p:tag name="KSO_WM_UNIT_COLOR_SCHEME_PARENT_PAGE" val="2_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1"/>
  <p:tag name="KSO_WM_UNIT_COLOR_SCHEME_PARENT_PAGE" val="2_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2"/>
  <p:tag name="KSO_WM_UNIT_COLOR_SCHEME_PARENT_PAGE" val="2_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3"/>
  <p:tag name="KSO_WM_UNIT_COLOR_SCHEME_PARENT_PAGE" val="2_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4"/>
  <p:tag name="KSO_WM_UNIT_COLOR_SCHEME_PARENT_PAGE" val="2_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5"/>
  <p:tag name="KSO_WM_UNIT_COLOR_SCHEME_PARENT_PAGE" val="2_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6"/>
  <p:tag name="KSO_WM_UNIT_COLOR_SCHEME_PARENT_PAGE" val="2_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7"/>
  <p:tag name="KSO_WM_UNIT_COLOR_SCHEME_PARENT_PAGE" val="2_2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8"/>
  <p:tag name="KSO_WM_UNIT_COLOR_SCHEME_PARENT_PAGE" val="2_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9"/>
  <p:tag name="KSO_WM_UNIT_COLOR_SCHEME_PARENT_PAGE" val="2_2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3"/>
  <p:tag name="KSO_WM_UNIT_COLOR_SCHEME_PARENT_PAGE" val="2_1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0"/>
  <p:tag name="KSO_WM_UNIT_COLOR_SCHEME_PARENT_PAGE" val="2_2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1"/>
  <p:tag name="KSO_WM_UNIT_COLOR_SCHEME_PARENT_PAGE" val="2_2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2"/>
  <p:tag name="KSO_WM_UNIT_COLOR_SCHEME_PARENT_PAGE" val="2_2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3"/>
  <p:tag name="KSO_WM_UNIT_COLOR_SCHEME_PARENT_PAGE" val="2_2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4"/>
  <p:tag name="KSO_WM_UNIT_COLOR_SCHEME_PARENT_PAGE" val="2_2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5"/>
  <p:tag name="KSO_WM_UNIT_COLOR_SCHEME_PARENT_PAGE" val="2_2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6"/>
  <p:tag name="KSO_WM_UNIT_COLOR_SCHEME_PARENT_PAGE" val="2_2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7"/>
  <p:tag name="KSO_WM_UNIT_COLOR_SCHEME_PARENT_PAGE" val="2_2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8"/>
  <p:tag name="KSO_WM_UNIT_COLOR_SCHEME_PARENT_PAGE" val="2_2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9"/>
  <p:tag name="KSO_WM_UNIT_COLOR_SCHEME_PARENT_PAGE" val="2_2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4"/>
  <p:tag name="KSO_WM_UNIT_COLOR_SCHEME_PARENT_PAGE" val="2_1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0"/>
  <p:tag name="KSO_WM_UNIT_COLOR_SCHEME_PARENT_PAGE" val="2_2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1"/>
  <p:tag name="KSO_WM_UNIT_COLOR_SCHEME_PARENT_PAGE" val="2_2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2"/>
  <p:tag name="KSO_WM_UNIT_COLOR_SCHEME_PARENT_PAGE" val="2_2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3"/>
  <p:tag name="KSO_WM_UNIT_COLOR_SCHEME_PARENT_PAGE" val="2_2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4"/>
  <p:tag name="KSO_WM_UNIT_COLOR_SCHEME_PARENT_PAGE" val="2_2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5"/>
  <p:tag name="KSO_WM_UNIT_COLOR_SCHEME_PARENT_PAGE" val="2_2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6"/>
  <p:tag name="KSO_WM_UNIT_COLOR_SCHEME_PARENT_PAGE" val="2_2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7"/>
  <p:tag name="KSO_WM_UNIT_COLOR_SCHEME_PARENT_PAGE" val="2_2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8"/>
  <p:tag name="KSO_WM_UNIT_COLOR_SCHEME_PARENT_PAGE" val="2_2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9"/>
  <p:tag name="KSO_WM_UNIT_COLOR_SCHEME_PARENT_PAGE" val="2_2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38"/>
  <p:tag name="KSO_WM_UNIT_COLOR_SCHEME_PARENT_PAGE" val="2_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5"/>
  <p:tag name="KSO_WM_UNIT_COLOR_SCHEME_PARENT_PAGE" val="2_1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0"/>
  <p:tag name="KSO_WM_UNIT_COLOR_SCHEME_PARENT_PAGE" val="2_2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1"/>
  <p:tag name="KSO_WM_UNIT_COLOR_SCHEME_PARENT_PAGE" val="2_2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2"/>
  <p:tag name="KSO_WM_UNIT_COLOR_SCHEME_PARENT_PAGE" val="2_2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3"/>
  <p:tag name="KSO_WM_UNIT_COLOR_SCHEME_PARENT_PAGE" val="2_2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4"/>
  <p:tag name="KSO_WM_UNIT_COLOR_SCHEME_PARENT_PAGE" val="2_2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5"/>
  <p:tag name="KSO_WM_UNIT_COLOR_SCHEME_PARENT_PAGE" val="2_2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6"/>
  <p:tag name="KSO_WM_UNIT_COLOR_SCHEME_PARENT_PAGE" val="2_2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7"/>
  <p:tag name="KSO_WM_UNIT_COLOR_SCHEME_PARENT_PAGE" val="2_2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8"/>
  <p:tag name="KSO_WM_UNIT_COLOR_SCHEME_PARENT_PAGE" val="2_2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9"/>
  <p:tag name="KSO_WM_UNIT_COLOR_SCHEME_PARENT_PAGE" val="2_2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6"/>
  <p:tag name="KSO_WM_UNIT_COLOR_SCHEME_PARENT_PAGE" val="2_1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0"/>
  <p:tag name="KSO_WM_UNIT_COLOR_SCHEME_PARENT_PAGE" val="2_2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1"/>
  <p:tag name="KSO_WM_UNIT_COLOR_SCHEME_PARENT_PAGE" val="2_2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2"/>
  <p:tag name="KSO_WM_UNIT_COLOR_SCHEME_PARENT_PAGE" val="2_2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3"/>
  <p:tag name="KSO_WM_UNIT_COLOR_SCHEME_PARENT_PAGE" val="2_2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4"/>
  <p:tag name="KSO_WM_UNIT_COLOR_SCHEME_PARENT_PAGE" val="2_2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5"/>
  <p:tag name="KSO_WM_UNIT_COLOR_SCHEME_PARENT_PAGE" val="2_2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6"/>
  <p:tag name="KSO_WM_UNIT_COLOR_SCHEME_PARENT_PAGE" val="2_2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7"/>
  <p:tag name="KSO_WM_UNIT_COLOR_SCHEME_PARENT_PAGE" val="2_2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8"/>
  <p:tag name="KSO_WM_UNIT_COLOR_SCHEME_PARENT_PAGE" val="2_2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9"/>
  <p:tag name="KSO_WM_UNIT_COLOR_SCHEME_PARENT_PAGE" val="2_2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7"/>
  <p:tag name="KSO_WM_UNIT_COLOR_SCHEME_PARENT_PAGE" val="2_1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0"/>
  <p:tag name="KSO_WM_UNIT_COLOR_SCHEME_PARENT_PAGE" val="2_2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1"/>
  <p:tag name="KSO_WM_UNIT_COLOR_SCHEME_PARENT_PAGE" val="2_2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2"/>
  <p:tag name="KSO_WM_UNIT_COLOR_SCHEME_PARENT_PAGE" val="2_2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3"/>
  <p:tag name="KSO_WM_UNIT_COLOR_SCHEME_PARENT_PAGE" val="2_2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4"/>
  <p:tag name="KSO_WM_UNIT_COLOR_SCHEME_PARENT_PAGE" val="2_2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5"/>
  <p:tag name="KSO_WM_UNIT_COLOR_SCHEME_PARENT_PAGE" val="2_2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6"/>
  <p:tag name="KSO_WM_UNIT_COLOR_SCHEME_PARENT_PAGE" val="2_2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7"/>
  <p:tag name="KSO_WM_UNIT_COLOR_SCHEME_PARENT_PAGE" val="2_2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8"/>
  <p:tag name="KSO_WM_UNIT_COLOR_SCHEME_PARENT_PAGE" val="2_2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9"/>
  <p:tag name="KSO_WM_UNIT_COLOR_SCHEME_PARENT_PAGE" val="2_2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8"/>
  <p:tag name="KSO_WM_UNIT_COLOR_SCHEME_PARENT_PAGE" val="2_1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0"/>
  <p:tag name="KSO_WM_UNIT_COLOR_SCHEME_PARENT_PAGE" val="2_2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1"/>
  <p:tag name="KSO_WM_UNIT_COLOR_SCHEME_PARENT_PAGE" val="2_2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2"/>
  <p:tag name="KSO_WM_UNIT_COLOR_SCHEME_PARENT_PAGE" val="2_2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3"/>
  <p:tag name="KSO_WM_UNIT_COLOR_SCHEME_PARENT_PAGE" val="2_2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4"/>
  <p:tag name="KSO_WM_UNIT_COLOR_SCHEME_PARENT_PAGE" val="2_2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5"/>
  <p:tag name="KSO_WM_UNIT_COLOR_SCHEME_PARENT_PAGE" val="2_2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6"/>
  <p:tag name="KSO_WM_UNIT_COLOR_SCHEME_PARENT_PAGE" val="2_2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7"/>
  <p:tag name="KSO_WM_UNIT_COLOR_SCHEME_PARENT_PAGE" val="2_2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8"/>
  <p:tag name="KSO_WM_UNIT_COLOR_SCHEME_PARENT_PAGE" val="2_2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9"/>
  <p:tag name="KSO_WM_UNIT_COLOR_SCHEME_PARENT_PAGE" val="2_2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69"/>
  <p:tag name="KSO_WM_UNIT_COLOR_SCHEME_PARENT_PAGE" val="2_1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0"/>
  <p:tag name="KSO_WM_UNIT_COLOR_SCHEME_PARENT_PAGE" val="2_2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1"/>
  <p:tag name="KSO_WM_UNIT_COLOR_SCHEME_PARENT_PAGE" val="2_2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2"/>
  <p:tag name="KSO_WM_UNIT_COLOR_SCHEME_PARENT_PAGE" val="2_2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3"/>
  <p:tag name="KSO_WM_UNIT_COLOR_SCHEME_PARENT_PAGE" val="2_2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4"/>
  <p:tag name="KSO_WM_UNIT_COLOR_SCHEME_PARENT_PAGE" val="2_2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5"/>
  <p:tag name="KSO_WM_UNIT_COLOR_SCHEME_PARENT_PAGE" val="2_2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6"/>
  <p:tag name="KSO_WM_UNIT_COLOR_SCHEME_PARENT_PAGE" val="2_2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7"/>
  <p:tag name="KSO_WM_UNIT_COLOR_SCHEME_PARENT_PAGE" val="2_2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8"/>
  <p:tag name="KSO_WM_UNIT_COLOR_SCHEME_PARENT_PAGE" val="2_2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9"/>
  <p:tag name="KSO_WM_UNIT_COLOR_SCHEME_PARENT_PAGE" val="2_2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0"/>
  <p:tag name="KSO_WM_UNIT_COLOR_SCHEME_PARENT_PAGE" val="2_1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0"/>
  <p:tag name="KSO_WM_UNIT_COLOR_SCHEME_PARENT_PAGE" val="2_2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1"/>
  <p:tag name="KSO_WM_UNIT_COLOR_SCHEME_PARENT_PAGE" val="2_2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2"/>
  <p:tag name="KSO_WM_UNIT_COLOR_SCHEME_PARENT_PAGE" val="2_2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3"/>
  <p:tag name="KSO_WM_UNIT_COLOR_SCHEME_PARENT_PAGE" val="2_2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4"/>
  <p:tag name="KSO_WM_UNIT_COLOR_SCHEME_PARENT_PAGE" val="2_2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5"/>
  <p:tag name="KSO_WM_UNIT_COLOR_SCHEME_PARENT_PAGE" val="2_2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6"/>
  <p:tag name="KSO_WM_UNIT_COLOR_SCHEME_PARENT_PAGE" val="2_2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7"/>
  <p:tag name="KSO_WM_UNIT_COLOR_SCHEME_PARENT_PAGE" val="2_2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"/>
  <p:tag name="KSO_WM_UNIT_COLOR_SCHEME_PARENT_PAGE" val="2_2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"/>
  <p:tag name="KSO_WM_UNIT_COLOR_SCHEME_PARENT_PAGE" val="2_2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1"/>
  <p:tag name="KSO_WM_UNIT_COLOR_SCHEME_PARENT_PAGE" val="2_1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"/>
  <p:tag name="KSO_WM_UNIT_COLOR_SCHEME_PARENT_PAGE" val="2_2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"/>
  <p:tag name="KSO_WM_UNIT_COLOR_SCHEME_PARENT_PAGE" val="2_2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"/>
  <p:tag name="KSO_WM_UNIT_COLOR_SCHEME_PARENT_PAGE" val="2_2"/>
</p:tagLst>
</file>

<file path=ppt/tags/tag363.xml><?xml version="1.0" encoding="utf-8"?>
<p:tagLst xmlns:p="http://schemas.openxmlformats.org/presentationml/2006/main">
  <p:tag name="KSO_WM_SLIDE_COLORSCHEME_VERSION" val="3.2"/>
  <p:tag name="KSO_WM_UNIT_COLOR_SCHEME_SHAPE_ID" val="178"/>
  <p:tag name="KSO_WM_UNIT_COLOR_SCHEME_PARENT_PAGE" val="2_2"/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2"/>
  <p:tag name="KSO_WM_UNIT_COLOR_SCHEME_PARENT_PAGE" val="2_3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75"/>
  <p:tag name="KSO_WM_UNIT_COLOR_SCHEME_PARENT_PAGE" val="2_3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76"/>
  <p:tag name="KSO_WM_UNIT_COLOR_SCHEME_PARENT_PAGE" val="2_3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77"/>
  <p:tag name="KSO_WM_UNIT_COLOR_SCHEME_PARENT_PAGE" val="2_3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78"/>
  <p:tag name="KSO_WM_UNIT_COLOR_SCHEME_PARENT_PAGE" val="2_3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79"/>
  <p:tag name="KSO_WM_UNIT_COLOR_SCHEME_PARENT_PAGE" val="2_3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2"/>
  <p:tag name="KSO_WM_UNIT_COLOR_SCHEME_PARENT_PAGE" val="2_1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0"/>
  <p:tag name="KSO_WM_UNIT_COLOR_SCHEME_PARENT_PAGE" val="2_3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1"/>
  <p:tag name="KSO_WM_UNIT_COLOR_SCHEME_PARENT_PAGE" val="2_3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2"/>
  <p:tag name="KSO_WM_UNIT_COLOR_SCHEME_PARENT_PAGE" val="2_3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3"/>
  <p:tag name="KSO_WM_UNIT_COLOR_SCHEME_PARENT_PAGE" val="2_3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4"/>
  <p:tag name="KSO_WM_UNIT_COLOR_SCHEME_PARENT_PAGE" val="2_3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5"/>
  <p:tag name="KSO_WM_UNIT_COLOR_SCHEME_PARENT_PAGE" val="2_3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6"/>
  <p:tag name="KSO_WM_UNIT_COLOR_SCHEME_PARENT_PAGE" val="2_3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7"/>
  <p:tag name="KSO_WM_UNIT_COLOR_SCHEME_PARENT_PAGE" val="2_3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8"/>
  <p:tag name="KSO_WM_UNIT_COLOR_SCHEME_PARENT_PAGE" val="2_3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89"/>
  <p:tag name="KSO_WM_UNIT_COLOR_SCHEME_PARENT_PAGE" val="2_3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3"/>
  <p:tag name="KSO_WM_UNIT_COLOR_SCHEME_PARENT_PAGE" val="2_1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0"/>
  <p:tag name="KSO_WM_UNIT_COLOR_SCHEME_PARENT_PAGE" val="2_3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1"/>
  <p:tag name="KSO_WM_UNIT_COLOR_SCHEME_PARENT_PAGE" val="2_3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2"/>
  <p:tag name="KSO_WM_UNIT_COLOR_SCHEME_PARENT_PAGE" val="2_3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3"/>
  <p:tag name="KSO_WM_UNIT_COLOR_SCHEME_PARENT_PAGE" val="2_3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4"/>
  <p:tag name="KSO_WM_UNIT_COLOR_SCHEME_PARENT_PAGE" val="2_3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5"/>
  <p:tag name="KSO_WM_UNIT_COLOR_SCHEME_PARENT_PAGE" val="2_3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6"/>
  <p:tag name="KSO_WM_UNIT_COLOR_SCHEME_PARENT_PAGE" val="2_3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7"/>
  <p:tag name="KSO_WM_UNIT_COLOR_SCHEME_PARENT_PAGE" val="2_3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8"/>
  <p:tag name="KSO_WM_UNIT_COLOR_SCHEME_PARENT_PAGE" val="2_3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99"/>
  <p:tag name="KSO_WM_UNIT_COLOR_SCHEME_PARENT_PAGE" val="2_3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4"/>
  <p:tag name="KSO_WM_UNIT_COLOR_SCHEME_PARENT_PAGE" val="2_1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0"/>
  <p:tag name="KSO_WM_UNIT_COLOR_SCHEME_PARENT_PAGE" val="2_3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1"/>
  <p:tag name="KSO_WM_UNIT_COLOR_SCHEME_PARENT_PAGE" val="2_3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2"/>
  <p:tag name="KSO_WM_UNIT_COLOR_SCHEME_PARENT_PAGE" val="2_3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3"/>
  <p:tag name="KSO_WM_UNIT_COLOR_SCHEME_PARENT_PAGE" val="2_3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4"/>
  <p:tag name="KSO_WM_UNIT_COLOR_SCHEME_PARENT_PAGE" val="2_3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5"/>
  <p:tag name="KSO_WM_UNIT_COLOR_SCHEME_PARENT_PAGE" val="2_3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6"/>
  <p:tag name="KSO_WM_UNIT_COLOR_SCHEME_PARENT_PAGE" val="2_3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7"/>
  <p:tag name="KSO_WM_UNIT_COLOR_SCHEME_PARENT_PAGE" val="2_3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8"/>
  <p:tag name="KSO_WM_UNIT_COLOR_SCHEME_PARENT_PAGE" val="2_3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09"/>
  <p:tag name="KSO_WM_UNIT_COLOR_SCHEME_PARENT_PAGE" val="2_3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39"/>
  <p:tag name="KSO_WM_UNIT_COLOR_SCHEME_PARENT_PAGE" val="2_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5"/>
  <p:tag name="KSO_WM_UNIT_COLOR_SCHEME_PARENT_PAGE" val="2_1"/>
</p:tagLst>
</file>

<file path=ppt/tags/tag4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0"/>
  <p:tag name="KSO_WM_UNIT_COLOR_SCHEME_PARENT_PAGE" val="2_3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1"/>
  <p:tag name="KSO_WM_UNIT_COLOR_SCHEME_PARENT_PAGE" val="2_3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2"/>
  <p:tag name="KSO_WM_UNIT_COLOR_SCHEME_PARENT_PAGE" val="2_3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3"/>
  <p:tag name="KSO_WM_UNIT_COLOR_SCHEME_PARENT_PAGE" val="2_3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4"/>
  <p:tag name="KSO_WM_UNIT_COLOR_SCHEME_PARENT_PAGE" val="2_3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5"/>
  <p:tag name="KSO_WM_UNIT_COLOR_SCHEME_PARENT_PAGE" val="2_3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6"/>
  <p:tag name="KSO_WM_UNIT_COLOR_SCHEME_PARENT_PAGE" val="2_3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7"/>
  <p:tag name="KSO_WM_UNIT_COLOR_SCHEME_PARENT_PAGE" val="2_3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8"/>
  <p:tag name="KSO_WM_UNIT_COLOR_SCHEME_PARENT_PAGE" val="2_3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19"/>
  <p:tag name="KSO_WM_UNIT_COLOR_SCHEME_PARENT_PAGE" val="2_3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6"/>
  <p:tag name="KSO_WM_UNIT_COLOR_SCHEME_PARENT_PAGE" val="2_1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0"/>
  <p:tag name="KSO_WM_UNIT_COLOR_SCHEME_PARENT_PAGE" val="2_3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1"/>
  <p:tag name="KSO_WM_UNIT_COLOR_SCHEME_PARENT_PAGE" val="2_3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2"/>
  <p:tag name="KSO_WM_UNIT_COLOR_SCHEME_PARENT_PAGE" val="2_3"/>
</p:tagLst>
</file>

<file path=ppt/tags/tag4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3"/>
  <p:tag name="KSO_WM_UNIT_COLOR_SCHEME_PARENT_PAGE" val="2_3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4"/>
  <p:tag name="KSO_WM_UNIT_COLOR_SCHEME_PARENT_PAGE" val="2_3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5"/>
  <p:tag name="KSO_WM_UNIT_COLOR_SCHEME_PARENT_PAGE" val="2_3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6"/>
  <p:tag name="KSO_WM_UNIT_COLOR_SCHEME_PARENT_PAGE" val="2_3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7"/>
  <p:tag name="KSO_WM_UNIT_COLOR_SCHEME_PARENT_PAGE" val="2_3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8"/>
  <p:tag name="KSO_WM_UNIT_COLOR_SCHEME_PARENT_PAGE" val="2_3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9"/>
  <p:tag name="KSO_WM_UNIT_COLOR_SCHEME_PARENT_PAGE" val="2_3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7"/>
  <p:tag name="KSO_WM_UNIT_COLOR_SCHEME_PARENT_PAGE" val="2_1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0"/>
  <p:tag name="KSO_WM_UNIT_COLOR_SCHEME_PARENT_PAGE" val="2_3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1"/>
  <p:tag name="KSO_WM_UNIT_COLOR_SCHEME_PARENT_PAGE" val="2_3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2"/>
  <p:tag name="KSO_WM_UNIT_COLOR_SCHEME_PARENT_PAGE" val="2_3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3"/>
  <p:tag name="KSO_WM_UNIT_COLOR_SCHEME_PARENT_PAGE" val="2_3"/>
</p:tagLst>
</file>

<file path=ppt/tags/tag4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4"/>
  <p:tag name="KSO_WM_UNIT_COLOR_SCHEME_PARENT_PAGE" val="2_3"/>
</p:tagLst>
</file>

<file path=ppt/tags/tag4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5"/>
  <p:tag name="KSO_WM_UNIT_COLOR_SCHEME_PARENT_PAGE" val="2_3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6"/>
  <p:tag name="KSO_WM_UNIT_COLOR_SCHEME_PARENT_PAGE" val="2_3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7"/>
  <p:tag name="KSO_WM_UNIT_COLOR_SCHEME_PARENT_PAGE" val="2_3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8"/>
  <p:tag name="KSO_WM_UNIT_COLOR_SCHEME_PARENT_PAGE" val="2_3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9"/>
  <p:tag name="KSO_WM_UNIT_COLOR_SCHEME_PARENT_PAGE" val="2_3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8"/>
  <p:tag name="KSO_WM_UNIT_COLOR_SCHEME_PARENT_PAGE" val="2_1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0"/>
  <p:tag name="KSO_WM_UNIT_COLOR_SCHEME_PARENT_PAGE" val="2_3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1"/>
  <p:tag name="KSO_WM_UNIT_COLOR_SCHEME_PARENT_PAGE" val="2_3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2"/>
  <p:tag name="KSO_WM_UNIT_COLOR_SCHEME_PARENT_PAGE" val="2_3"/>
</p:tagLst>
</file>

<file path=ppt/tags/tag4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3"/>
  <p:tag name="KSO_WM_UNIT_COLOR_SCHEME_PARENT_PAGE" val="2_3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4"/>
  <p:tag name="KSO_WM_UNIT_COLOR_SCHEME_PARENT_PAGE" val="2_3"/>
</p:tagLst>
</file>

<file path=ppt/tags/tag4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5"/>
  <p:tag name="KSO_WM_UNIT_COLOR_SCHEME_PARENT_PAGE" val="2_3"/>
</p:tagLst>
</file>

<file path=ppt/tags/tag4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6"/>
  <p:tag name="KSO_WM_UNIT_COLOR_SCHEME_PARENT_PAGE" val="2_3"/>
</p:tagLst>
</file>

<file path=ppt/tags/tag4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7"/>
  <p:tag name="KSO_WM_UNIT_COLOR_SCHEME_PARENT_PAGE" val="2_3"/>
</p:tagLst>
</file>

<file path=ppt/tags/tag4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8"/>
  <p:tag name="KSO_WM_UNIT_COLOR_SCHEME_PARENT_PAGE" val="2_3"/>
</p:tagLst>
</file>

<file path=ppt/tags/tag4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9"/>
  <p:tag name="KSO_WM_UNIT_COLOR_SCHEME_PARENT_PAGE" val="2_3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79"/>
  <p:tag name="KSO_WM_UNIT_COLOR_SCHEME_PARENT_PAGE" val="2_1"/>
</p:tagLst>
</file>

<file path=ppt/tags/tag4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0"/>
  <p:tag name="KSO_WM_UNIT_COLOR_SCHEME_PARENT_PAGE" val="2_3"/>
</p:tagLst>
</file>

<file path=ppt/tags/tag4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1"/>
  <p:tag name="KSO_WM_UNIT_COLOR_SCHEME_PARENT_PAGE" val="2_3"/>
</p:tagLst>
</file>

<file path=ppt/tags/tag4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2"/>
  <p:tag name="KSO_WM_UNIT_COLOR_SCHEME_PARENT_PAGE" val="2_3"/>
</p:tagLst>
</file>

<file path=ppt/tags/tag4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3"/>
  <p:tag name="KSO_WM_UNIT_COLOR_SCHEME_PARENT_PAGE" val="2_3"/>
</p:tagLst>
</file>

<file path=ppt/tags/tag4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4"/>
  <p:tag name="KSO_WM_UNIT_COLOR_SCHEME_PARENT_PAGE" val="2_3"/>
</p:tagLst>
</file>

<file path=ppt/tags/tag4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5"/>
  <p:tag name="KSO_WM_UNIT_COLOR_SCHEME_PARENT_PAGE" val="2_3"/>
</p:tagLst>
</file>

<file path=ppt/tags/tag4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6"/>
  <p:tag name="KSO_WM_UNIT_COLOR_SCHEME_PARENT_PAGE" val="2_3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7"/>
  <p:tag name="KSO_WM_UNIT_COLOR_SCHEME_PARENT_PAGE" val="2_3"/>
</p:tagLst>
</file>

<file path=ppt/tags/tag4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8"/>
  <p:tag name="KSO_WM_UNIT_COLOR_SCHEME_PARENT_PAGE" val="2_3"/>
</p:tagLst>
</file>

<file path=ppt/tags/tag4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9"/>
  <p:tag name="KSO_WM_UNIT_COLOR_SCHEME_PARENT_PAGE" val="2_3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0"/>
  <p:tag name="KSO_WM_UNIT_COLOR_SCHEME_PARENT_PAGE" val="2_1"/>
</p:tagLst>
</file>

<file path=ppt/tags/tag4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0"/>
  <p:tag name="KSO_WM_UNIT_COLOR_SCHEME_PARENT_PAGE" val="2_3"/>
</p:tagLst>
</file>

<file path=ppt/tags/tag4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1"/>
  <p:tag name="KSO_WM_UNIT_COLOR_SCHEME_PARENT_PAGE" val="2_3"/>
</p:tagLst>
</file>

<file path=ppt/tags/tag4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2"/>
  <p:tag name="KSO_WM_UNIT_COLOR_SCHEME_PARENT_PAGE" val="2_3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3"/>
  <p:tag name="KSO_WM_UNIT_COLOR_SCHEME_PARENT_PAGE" val="2_3"/>
</p:tagLst>
</file>

<file path=ppt/tags/tag4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4"/>
  <p:tag name="KSO_WM_UNIT_COLOR_SCHEME_PARENT_PAGE" val="2_3"/>
</p:tagLst>
</file>

<file path=ppt/tags/tag4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5"/>
  <p:tag name="KSO_WM_UNIT_COLOR_SCHEME_PARENT_PAGE" val="2_3"/>
</p:tagLst>
</file>

<file path=ppt/tags/tag4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6"/>
  <p:tag name="KSO_WM_UNIT_COLOR_SCHEME_PARENT_PAGE" val="2_3"/>
</p:tagLst>
</file>

<file path=ppt/tags/tag4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7"/>
  <p:tag name="KSO_WM_UNIT_COLOR_SCHEME_PARENT_PAGE" val="2_3"/>
</p:tagLst>
</file>

<file path=ppt/tags/tag4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8"/>
  <p:tag name="KSO_WM_UNIT_COLOR_SCHEME_PARENT_PAGE" val="2_3"/>
</p:tagLst>
</file>

<file path=ppt/tags/tag4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9"/>
  <p:tag name="KSO_WM_UNIT_COLOR_SCHEME_PARENT_PAGE" val="2_3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1"/>
  <p:tag name="KSO_WM_UNIT_COLOR_SCHEME_PARENT_PAGE" val="2_1"/>
</p:tagLst>
</file>

<file path=ppt/tags/tag4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0"/>
  <p:tag name="KSO_WM_UNIT_COLOR_SCHEME_PARENT_PAGE" val="2_3"/>
</p:tagLst>
</file>

<file path=ppt/tags/tag4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1"/>
  <p:tag name="KSO_WM_UNIT_COLOR_SCHEME_PARENT_PAGE" val="2_3"/>
</p:tagLst>
</file>

<file path=ppt/tags/tag4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2"/>
  <p:tag name="KSO_WM_UNIT_COLOR_SCHEME_PARENT_PAGE" val="2_3"/>
</p:tagLst>
</file>

<file path=ppt/tags/tag4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3"/>
  <p:tag name="KSO_WM_UNIT_COLOR_SCHEME_PARENT_PAGE" val="2_3"/>
</p:tagLst>
</file>

<file path=ppt/tags/tag4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4"/>
  <p:tag name="KSO_WM_UNIT_COLOR_SCHEME_PARENT_PAGE" val="2_3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5"/>
  <p:tag name="KSO_WM_UNIT_COLOR_SCHEME_PARENT_PAGE" val="2_3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6"/>
  <p:tag name="KSO_WM_UNIT_COLOR_SCHEME_PARENT_PAGE" val="2_3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7"/>
  <p:tag name="KSO_WM_UNIT_COLOR_SCHEME_PARENT_PAGE" val="2_3"/>
</p:tagLst>
</file>

<file path=ppt/tags/tag4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8"/>
  <p:tag name="KSO_WM_UNIT_COLOR_SCHEME_PARENT_PAGE" val="2_3"/>
</p:tagLst>
</file>

<file path=ppt/tags/tag4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9"/>
  <p:tag name="KSO_WM_UNIT_COLOR_SCHEME_PARENT_PAGE" val="2_3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2"/>
  <p:tag name="KSO_WM_UNIT_COLOR_SCHEME_PARENT_PAGE" val="2_1"/>
</p:tagLst>
</file>

<file path=ppt/tags/tag4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0"/>
  <p:tag name="KSO_WM_UNIT_COLOR_SCHEME_PARENT_PAGE" val="2_3"/>
</p:tagLst>
</file>

<file path=ppt/tags/tag4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1"/>
  <p:tag name="KSO_WM_UNIT_COLOR_SCHEME_PARENT_PAGE" val="2_3"/>
</p:tagLst>
</file>

<file path=ppt/tags/tag4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2"/>
  <p:tag name="KSO_WM_UNIT_COLOR_SCHEME_PARENT_PAGE" val="2_3"/>
</p:tagLst>
</file>

<file path=ppt/tags/tag4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3"/>
  <p:tag name="KSO_WM_UNIT_COLOR_SCHEME_PARENT_PAGE" val="2_3"/>
</p:tagLst>
</file>

<file path=ppt/tags/tag4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4"/>
  <p:tag name="KSO_WM_UNIT_COLOR_SCHEME_PARENT_PAGE" val="2_3"/>
</p:tagLst>
</file>

<file path=ppt/tags/tag4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5"/>
  <p:tag name="KSO_WM_UNIT_COLOR_SCHEME_PARENT_PAGE" val="2_3"/>
</p:tagLst>
</file>

<file path=ppt/tags/tag4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6"/>
  <p:tag name="KSO_WM_UNIT_COLOR_SCHEME_PARENT_PAGE" val="2_3"/>
</p:tagLst>
</file>

<file path=ppt/tags/tag4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7"/>
  <p:tag name="KSO_WM_UNIT_COLOR_SCHEME_PARENT_PAGE" val="2_3"/>
</p:tagLst>
</file>

<file path=ppt/tags/tag4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8"/>
  <p:tag name="KSO_WM_UNIT_COLOR_SCHEME_PARENT_PAGE" val="2_3"/>
</p:tagLst>
</file>

<file path=ppt/tags/tag4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9"/>
  <p:tag name="KSO_WM_UNIT_COLOR_SCHEME_PARENT_PAGE" val="2_3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3"/>
  <p:tag name="KSO_WM_UNIT_COLOR_SCHEME_PARENT_PAGE" val="2_1"/>
</p:tagLst>
</file>

<file path=ppt/tags/tag4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0"/>
  <p:tag name="KSO_WM_UNIT_COLOR_SCHEME_PARENT_PAGE" val="2_3"/>
</p:tagLst>
</file>

<file path=ppt/tags/tag4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1"/>
  <p:tag name="KSO_WM_UNIT_COLOR_SCHEME_PARENT_PAGE" val="2_3"/>
</p:tagLst>
</file>

<file path=ppt/tags/tag4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2"/>
  <p:tag name="KSO_WM_UNIT_COLOR_SCHEME_PARENT_PAGE" val="2_3"/>
</p:tagLst>
</file>

<file path=ppt/tags/tag4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3"/>
  <p:tag name="KSO_WM_UNIT_COLOR_SCHEME_PARENT_PAGE" val="2_3"/>
</p:tagLst>
</file>

<file path=ppt/tags/tag4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4"/>
  <p:tag name="KSO_WM_UNIT_COLOR_SCHEME_PARENT_PAGE" val="2_3"/>
</p:tagLst>
</file>

<file path=ppt/tags/tag4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5"/>
  <p:tag name="KSO_WM_UNIT_COLOR_SCHEME_PARENT_PAGE" val="2_3"/>
</p:tagLst>
</file>

<file path=ppt/tags/tag4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6"/>
  <p:tag name="KSO_WM_UNIT_COLOR_SCHEME_PARENT_PAGE" val="2_3"/>
</p:tagLst>
</file>

<file path=ppt/tags/tag4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7"/>
  <p:tag name="KSO_WM_UNIT_COLOR_SCHEME_PARENT_PAGE" val="2_3"/>
</p:tagLst>
</file>

<file path=ppt/tags/tag4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8"/>
  <p:tag name="KSO_WM_UNIT_COLOR_SCHEME_PARENT_PAGE" val="2_3"/>
</p:tagLst>
</file>

<file path=ppt/tags/tag4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9"/>
  <p:tag name="KSO_WM_UNIT_COLOR_SCHEME_PARENT_PAGE" val="2_3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4"/>
  <p:tag name="KSO_WM_UNIT_COLOR_SCHEME_PARENT_PAGE" val="2_1"/>
</p:tagLst>
</file>

<file path=ppt/tags/tag4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0"/>
  <p:tag name="KSO_WM_UNIT_COLOR_SCHEME_PARENT_PAGE" val="2_3"/>
</p:tagLst>
</file>

<file path=ppt/tags/tag4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1"/>
  <p:tag name="KSO_WM_UNIT_COLOR_SCHEME_PARENT_PAGE" val="2_3"/>
</p:tagLst>
</file>

<file path=ppt/tags/tag4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2"/>
  <p:tag name="KSO_WM_UNIT_COLOR_SCHEME_PARENT_PAGE" val="2_3"/>
</p:tagLst>
</file>

<file path=ppt/tags/tag4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3"/>
  <p:tag name="KSO_WM_UNIT_COLOR_SCHEME_PARENT_PAGE" val="2_3"/>
</p:tagLst>
</file>

<file path=ppt/tags/tag4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4"/>
  <p:tag name="KSO_WM_UNIT_COLOR_SCHEME_PARENT_PAGE" val="2_3"/>
</p:tagLst>
</file>

<file path=ppt/tags/tag4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5"/>
  <p:tag name="KSO_WM_UNIT_COLOR_SCHEME_PARENT_PAGE" val="2_3"/>
</p:tagLst>
</file>

<file path=ppt/tags/tag4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6"/>
  <p:tag name="KSO_WM_UNIT_COLOR_SCHEME_PARENT_PAGE" val="2_3"/>
</p:tagLst>
</file>

<file path=ppt/tags/tag4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7"/>
  <p:tag name="KSO_WM_UNIT_COLOR_SCHEME_PARENT_PAGE" val="2_3"/>
</p:tagLst>
</file>

<file path=ppt/tags/tag4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8"/>
  <p:tag name="KSO_WM_UNIT_COLOR_SCHEME_PARENT_PAGE" val="2_3"/>
</p:tagLst>
</file>

<file path=ppt/tags/tag4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9"/>
  <p:tag name="KSO_WM_UNIT_COLOR_SCHEME_PARENT_PAGE" val="2_3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0"/>
  <p:tag name="KSO_WM_UNIT_COLOR_SCHEME_PARENT_PAGE" val="2_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5"/>
  <p:tag name="KSO_WM_UNIT_COLOR_SCHEME_PARENT_PAGE" val="2_1"/>
</p:tagLst>
</file>

<file path=ppt/tags/tag5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0"/>
  <p:tag name="KSO_WM_UNIT_COLOR_SCHEME_PARENT_PAGE" val="2_3"/>
</p:tagLst>
</file>

<file path=ppt/tags/tag5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1"/>
  <p:tag name="KSO_WM_UNIT_COLOR_SCHEME_PARENT_PAGE" val="2_3"/>
</p:tagLst>
</file>

<file path=ppt/tags/tag5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2"/>
  <p:tag name="KSO_WM_UNIT_COLOR_SCHEME_PARENT_PAGE" val="2_3"/>
</p:tagLst>
</file>

<file path=ppt/tags/tag5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3"/>
  <p:tag name="KSO_WM_UNIT_COLOR_SCHEME_PARENT_PAGE" val="2_3"/>
</p:tagLst>
</file>

<file path=ppt/tags/tag5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4"/>
  <p:tag name="KSO_WM_UNIT_COLOR_SCHEME_PARENT_PAGE" val="2_3"/>
</p:tagLst>
</file>

<file path=ppt/tags/tag5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5"/>
  <p:tag name="KSO_WM_UNIT_COLOR_SCHEME_PARENT_PAGE" val="2_3"/>
</p:tagLst>
</file>

<file path=ppt/tags/tag5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6"/>
  <p:tag name="KSO_WM_UNIT_COLOR_SCHEME_PARENT_PAGE" val="2_3"/>
</p:tagLst>
</file>

<file path=ppt/tags/tag5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7"/>
  <p:tag name="KSO_WM_UNIT_COLOR_SCHEME_PARENT_PAGE" val="2_3"/>
</p:tagLst>
</file>

<file path=ppt/tags/tag5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8"/>
  <p:tag name="KSO_WM_UNIT_COLOR_SCHEME_PARENT_PAGE" val="2_3"/>
</p:tagLst>
</file>

<file path=ppt/tags/tag5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9"/>
  <p:tag name="KSO_WM_UNIT_COLOR_SCHEME_PARENT_PAGE" val="2_3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6"/>
  <p:tag name="KSO_WM_UNIT_COLOR_SCHEME_PARENT_PAGE" val="2_1"/>
</p:tagLst>
</file>

<file path=ppt/tags/tag5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0"/>
  <p:tag name="KSO_WM_UNIT_COLOR_SCHEME_PARENT_PAGE" val="2_3"/>
</p:tagLst>
</file>

<file path=ppt/tags/tag5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1"/>
  <p:tag name="KSO_WM_UNIT_COLOR_SCHEME_PARENT_PAGE" val="2_3"/>
</p:tagLst>
</file>

<file path=ppt/tags/tag5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2"/>
  <p:tag name="KSO_WM_UNIT_COLOR_SCHEME_PARENT_PAGE" val="2_3"/>
</p:tagLst>
</file>

<file path=ppt/tags/tag5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3"/>
  <p:tag name="KSO_WM_UNIT_COLOR_SCHEME_PARENT_PAGE" val="2_3"/>
</p:tagLst>
</file>

<file path=ppt/tags/tag5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4"/>
  <p:tag name="KSO_WM_UNIT_COLOR_SCHEME_PARENT_PAGE" val="2_3"/>
</p:tagLst>
</file>

<file path=ppt/tags/tag5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5"/>
  <p:tag name="KSO_WM_UNIT_COLOR_SCHEME_PARENT_PAGE" val="2_3"/>
</p:tagLst>
</file>

<file path=ppt/tags/tag5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6"/>
  <p:tag name="KSO_WM_UNIT_COLOR_SCHEME_PARENT_PAGE" val="2_3"/>
</p:tagLst>
</file>

<file path=ppt/tags/tag5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7"/>
  <p:tag name="KSO_WM_UNIT_COLOR_SCHEME_PARENT_PAGE" val="2_3"/>
</p:tagLst>
</file>

<file path=ppt/tags/tag5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8"/>
  <p:tag name="KSO_WM_UNIT_COLOR_SCHEME_PARENT_PAGE" val="2_3"/>
</p:tagLst>
</file>

<file path=ppt/tags/tag5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9"/>
  <p:tag name="KSO_WM_UNIT_COLOR_SCHEME_PARENT_PAGE" val="2_3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7"/>
  <p:tag name="KSO_WM_UNIT_COLOR_SCHEME_PARENT_PAGE" val="2_1"/>
</p:tagLst>
</file>

<file path=ppt/tags/tag5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0"/>
  <p:tag name="KSO_WM_UNIT_COLOR_SCHEME_PARENT_PAGE" val="2_3"/>
</p:tagLst>
</file>

<file path=ppt/tags/tag5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1"/>
  <p:tag name="KSO_WM_UNIT_COLOR_SCHEME_PARENT_PAGE" val="2_3"/>
</p:tagLst>
</file>

<file path=ppt/tags/tag5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2"/>
  <p:tag name="KSO_WM_UNIT_COLOR_SCHEME_PARENT_PAGE" val="2_3"/>
</p:tagLst>
</file>

<file path=ppt/tags/tag5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3"/>
  <p:tag name="KSO_WM_UNIT_COLOR_SCHEME_PARENT_PAGE" val="2_3"/>
</p:tagLst>
</file>

<file path=ppt/tags/tag5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4"/>
  <p:tag name="KSO_WM_UNIT_COLOR_SCHEME_PARENT_PAGE" val="2_3"/>
</p:tagLst>
</file>

<file path=ppt/tags/tag5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5"/>
  <p:tag name="KSO_WM_UNIT_COLOR_SCHEME_PARENT_PAGE" val="2_3"/>
</p:tagLst>
</file>

<file path=ppt/tags/tag5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6"/>
  <p:tag name="KSO_WM_UNIT_COLOR_SCHEME_PARENT_PAGE" val="2_3"/>
</p:tagLst>
</file>

<file path=ppt/tags/tag5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7"/>
  <p:tag name="KSO_WM_UNIT_COLOR_SCHEME_PARENT_PAGE" val="2_3"/>
</p:tagLst>
</file>

<file path=ppt/tags/tag5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8"/>
  <p:tag name="KSO_WM_UNIT_COLOR_SCHEME_PARENT_PAGE" val="2_3"/>
</p:tagLst>
</file>

<file path=ppt/tags/tag5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9"/>
  <p:tag name="KSO_WM_UNIT_COLOR_SCHEME_PARENT_PAGE" val="2_3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8"/>
  <p:tag name="KSO_WM_UNIT_COLOR_SCHEME_PARENT_PAGE" val="2_1"/>
</p:tagLst>
</file>

<file path=ppt/tags/tag5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40"/>
  <p:tag name="KSO_WM_UNIT_COLOR_SCHEME_PARENT_PAGE" val="2_3"/>
</p:tagLst>
</file>

<file path=ppt/tags/tag5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41"/>
  <p:tag name="KSO_WM_UNIT_COLOR_SCHEME_PARENT_PAGE" val="2_3"/>
</p:tagLst>
</file>

<file path=ppt/tags/tag5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42"/>
  <p:tag name="KSO_WM_UNIT_COLOR_SCHEME_PARENT_PAGE" val="2_3"/>
</p:tagLst>
</file>

<file path=ppt/tags/tag5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43"/>
  <p:tag name="KSO_WM_UNIT_COLOR_SCHEME_PARENT_PAGE" val="2_3"/>
</p:tagLst>
</file>

<file path=ppt/tags/tag5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44"/>
  <p:tag name="KSO_WM_UNIT_COLOR_SCHEME_PARENT_PAGE" val="2_3"/>
</p:tagLst>
</file>

<file path=ppt/tags/tag5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3"/>
  <p:tag name="KSO_WM_UNIT_COLOR_SCHEME_PARENT_PAGE" val="2_3"/>
</p:tagLst>
</file>

<file path=ppt/tags/tag5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"/>
  <p:tag name="KSO_WM_UNIT_COLOR_SCHEME_PARENT_PAGE" val="2_3"/>
</p:tagLst>
</file>

<file path=ppt/tags/tag5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"/>
  <p:tag name="KSO_WM_UNIT_COLOR_SCHEME_PARENT_PAGE" val="2_3"/>
</p:tagLst>
</file>

<file path=ppt/tags/tag5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9"/>
  <p:tag name="KSO_WM_UNIT_COLOR_SCHEME_PARENT_PAGE" val="2_3"/>
</p:tagLst>
</file>

<file path=ppt/tags/tag5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80"/>
  <p:tag name="KSO_WM_UNIT_COLOR_SCHEME_PARENT_PAGE" val="2_3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89"/>
  <p:tag name="KSO_WM_UNIT_COLOR_SCHEME_PARENT_PAGE" val="2_1"/>
</p:tagLst>
</file>

<file path=ppt/tags/tag540.xml><?xml version="1.0" encoding="utf-8"?>
<p:tagLst xmlns:p="http://schemas.openxmlformats.org/presentationml/2006/main">
  <p:tag name="KSO_WM_SLIDE_COLORSCHEME_VERSION" val="3.2"/>
  <p:tag name="KSO_WM_UNIT_COLOR_SCHEME_SHAPE_ID" val="6"/>
  <p:tag name="KSO_WM_UNIT_COLOR_SCHEME_PARENT_PAGE" val="2_3"/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2"/>
  <p:tag name="KSO_WM_UNIT_COLOR_SCHEME_PARENT_PAGE" val="2_4"/>
</p:tagLst>
</file>

<file path=ppt/tags/tag5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3"/>
  <p:tag name="KSO_WM_UNIT_COLOR_SCHEME_PARENT_PAGE" val="2_4"/>
</p:tagLst>
</file>

<file path=ppt/tags/tag5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4"/>
  <p:tag name="KSO_WM_UNIT_COLOR_SCHEME_PARENT_PAGE" val="2_4"/>
</p:tagLst>
</file>

<file path=ppt/tags/tag5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5"/>
  <p:tag name="KSO_WM_UNIT_COLOR_SCHEME_PARENT_PAGE" val="2_4"/>
</p:tagLst>
</file>

<file path=ppt/tags/tag5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6"/>
  <p:tag name="KSO_WM_UNIT_COLOR_SCHEME_PARENT_PAGE" val="2_4"/>
</p:tagLst>
</file>

<file path=ppt/tags/tag5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7"/>
  <p:tag name="KSO_WM_UNIT_COLOR_SCHEME_PARENT_PAGE" val="2_4"/>
</p:tagLst>
</file>

<file path=ppt/tags/tag547.xml><?xml version="1.0" encoding="utf-8"?>
<p:tagLst xmlns:p="http://schemas.openxmlformats.org/presentationml/2006/main">
  <p:tag name="KSO_WM_SLIDE_COLORSCHEME_VERSION" val="3.2"/>
  <p:tag name="KSO_WM_UNIT_COLOR_SCHEME_SHAPE_ID" val="8"/>
  <p:tag name="KSO_WM_UNIT_COLOR_SCHEME_PARENT_PAGE" val="2_4"/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2"/>
  <p:tag name="KSO_WM_UNIT_COLOR_SCHEME_PARENT_PAGE" val="2_5"/>
</p:tagLst>
</file>

<file path=ppt/tags/tag5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3"/>
  <p:tag name="KSO_WM_UNIT_COLOR_SCHEME_PARENT_PAGE" val="2_5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0"/>
  <p:tag name="KSO_WM_UNIT_COLOR_SCHEME_PARENT_PAGE" val="2_1"/>
</p:tagLst>
</file>

<file path=ppt/tags/tag5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4"/>
  <p:tag name="KSO_WM_UNIT_COLOR_SCHEME_PARENT_PAGE" val="2_5"/>
</p:tagLst>
</file>

<file path=ppt/tags/tag5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5"/>
  <p:tag name="KSO_WM_UNIT_COLOR_SCHEME_PARENT_PAGE" val="2_5"/>
</p:tagLst>
</file>

<file path=ppt/tags/tag5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6"/>
  <p:tag name="KSO_WM_UNIT_COLOR_SCHEME_PARENT_PAGE" val="2_5"/>
</p:tagLst>
</file>

<file path=ppt/tags/tag5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7"/>
  <p:tag name="KSO_WM_UNIT_COLOR_SCHEME_PARENT_PAGE" val="2_5"/>
</p:tagLst>
</file>

<file path=ppt/tags/tag5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8"/>
  <p:tag name="KSO_WM_UNIT_COLOR_SCHEME_PARENT_PAGE" val="2_5"/>
</p:tagLst>
</file>

<file path=ppt/tags/tag5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9"/>
  <p:tag name="KSO_WM_UNIT_COLOR_SCHEME_PARENT_PAGE" val="2_5"/>
</p:tagLst>
</file>

<file path=ppt/tags/tag556.xml><?xml version="1.0" encoding="utf-8"?>
<p:tagLst xmlns:p="http://schemas.openxmlformats.org/presentationml/2006/main">
  <p:tag name="KSO_WM_SLIDE_COLORSCHEME_VERSION" val="3.2"/>
  <p:tag name="KSO_WM_UNIT_COLOR_SCHEME_SHAPE_ID" val="10"/>
  <p:tag name="KSO_WM_UNIT_COLOR_SCHEME_PARENT_PAGE" val="2_5"/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2"/>
  <p:tag name="KSO_WM_UNIT_COLOR_SCHEME_PARENT_PAGE" val="2_6"/>
</p:tagLst>
</file>

<file path=ppt/tags/tag5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3"/>
  <p:tag name="KSO_WM_UNIT_COLOR_SCHEME_PARENT_PAGE" val="2_6"/>
</p:tagLst>
</file>

<file path=ppt/tags/tag5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4"/>
  <p:tag name="KSO_WM_UNIT_COLOR_SCHEME_PARENT_PAGE" val="2_6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1"/>
  <p:tag name="KSO_WM_UNIT_COLOR_SCHEME_PARENT_PAGE" val="2_1"/>
</p:tagLst>
</file>

<file path=ppt/tags/tag5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5"/>
  <p:tag name="KSO_WM_UNIT_COLOR_SCHEME_PARENT_PAGE" val="2_6"/>
</p:tagLst>
</file>

<file path=ppt/tags/tag561.xml><?xml version="1.0" encoding="utf-8"?>
<p:tagLst xmlns:p="http://schemas.openxmlformats.org/presentationml/2006/main">
  <p:tag name="KSO_WM_SLIDE_COLORSCHEME_VERSION" val="3.2"/>
  <p:tag name="KSO_WM_UNIT_COLOR_SCHEME_SHAPE_ID" val="6"/>
  <p:tag name="KSO_WM_UNIT_COLOR_SCHEME_PARENT_PAGE" val="2_6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UNIT_COLOR_SCHEME_SHAPE_ID" val="2"/>
  <p:tag name="KSO_WM_UNIT_COLOR_SCHEME_PARENT_PAGE" val="2_7"/>
</p:tagLst>
</file>

<file path=ppt/tags/tag5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UNIT_COLOR_SCHEME_SHAPE_ID" val="3"/>
  <p:tag name="KSO_WM_UNIT_COLOR_SCHEME_PARENT_PAGE" val="2_7"/>
</p:tagLst>
</file>

<file path=ppt/tags/tag5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UNIT_COLOR_SCHEME_SHAPE_ID" val="4"/>
  <p:tag name="KSO_WM_UNIT_COLOR_SCHEME_PARENT_PAGE" val="2_7"/>
</p:tagLst>
</file>

<file path=ppt/tags/tag565.xml><?xml version="1.0" encoding="utf-8"?>
<p:tagLst xmlns:p="http://schemas.openxmlformats.org/presentationml/2006/main">
  <p:tag name="KSO_WM_SLIDE_COLORSCHEME_VERSION" val="3.2"/>
  <p:tag name="KSO_WM_UNIT_COLOR_SCHEME_SHAPE_ID" val="5"/>
  <p:tag name="KSO_WM_UNIT_COLOR_SCHEME_PARENT_PAGE" val="2_7"/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2"/>
  <p:tag name="KSO_WM_UNIT_COLOR_SCHEME_PARENT_PAGE" val="2_8"/>
</p:tagLst>
</file>

<file path=ppt/tags/tag5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3"/>
  <p:tag name="KSO_WM_UNIT_COLOR_SCHEME_PARENT_PAGE" val="2_8"/>
</p:tagLst>
</file>

<file path=ppt/tags/tag5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4"/>
  <p:tag name="KSO_WM_UNIT_COLOR_SCHEME_PARENT_PAGE" val="2_8"/>
</p:tagLst>
</file>

<file path=ppt/tags/tag5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5"/>
  <p:tag name="KSO_WM_UNIT_COLOR_SCHEME_PARENT_PAGE" val="2_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2"/>
  <p:tag name="KSO_WM_UNIT_COLOR_SCHEME_PARENT_PAGE" val="2_1"/>
</p:tagLst>
</file>

<file path=ppt/tags/tag5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6"/>
  <p:tag name="KSO_WM_UNIT_COLOR_SCHEME_PARENT_PAGE" val="2_8"/>
</p:tagLst>
</file>

<file path=ppt/tags/tag5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7"/>
  <p:tag name="KSO_WM_UNIT_COLOR_SCHEME_PARENT_PAGE" val="2_8"/>
</p:tagLst>
</file>

<file path=ppt/tags/tag572.xml><?xml version="1.0" encoding="utf-8"?>
<p:tagLst xmlns:p="http://schemas.openxmlformats.org/presentationml/2006/main">
  <p:tag name="KSO_WM_SLIDE_COLORSCHEME_VERSION" val="3.2"/>
  <p:tag name="KSO_WM_UNIT_COLOR_SCHEME_SHAPE_ID" val="8"/>
  <p:tag name="KSO_WM_UNIT_COLOR_SCHEME_PARENT_PAGE" val="2_8"/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2"/>
  <p:tag name="KSO_WM_UNIT_COLOR_SCHEME_PARENT_PAGE" val="2_9"/>
</p:tagLst>
</file>

<file path=ppt/tags/tag5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3"/>
  <p:tag name="KSO_WM_UNIT_COLOR_SCHEME_PARENT_PAGE" val="2_9"/>
</p:tagLst>
</file>

<file path=ppt/tags/tag5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4"/>
  <p:tag name="KSO_WM_UNIT_COLOR_SCHEME_PARENT_PAGE" val="2_9"/>
</p:tagLst>
</file>

<file path=ppt/tags/tag5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5"/>
  <p:tag name="KSO_WM_UNIT_COLOR_SCHEME_PARENT_PAGE" val="2_9"/>
</p:tagLst>
</file>

<file path=ppt/tags/tag5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6"/>
  <p:tag name="KSO_WM_UNIT_COLOR_SCHEME_PARENT_PAGE" val="2_9"/>
</p:tagLst>
</file>

<file path=ppt/tags/tag578.xml><?xml version="1.0" encoding="utf-8"?>
<p:tagLst xmlns:p="http://schemas.openxmlformats.org/presentationml/2006/main">
  <p:tag name="KSO_WM_SLIDE_COLORSCHEME_VERSION" val="3.2"/>
  <p:tag name="KSO_WM_UNIT_COLOR_SCHEME_SHAPE_ID" val="7"/>
  <p:tag name="KSO_WM_UNIT_COLOR_SCHEME_PARENT_PAGE" val="2_9"/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3"/>
  <p:tag name="KSO_WM_UNIT_COLOR_SCHEME_PARENT_PAGE" val="2_10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3"/>
  <p:tag name="KSO_WM_UNIT_COLOR_SCHEME_PARENT_PAGE" val="2_1"/>
</p:tagLst>
</file>

<file path=ppt/tags/tag5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4"/>
  <p:tag name="KSO_WM_UNIT_COLOR_SCHEME_PARENT_PAGE" val="2_10"/>
</p:tagLst>
</file>

<file path=ppt/tags/tag5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5"/>
  <p:tag name="KSO_WM_UNIT_COLOR_SCHEME_PARENT_PAGE" val="2_10"/>
</p:tagLst>
</file>

<file path=ppt/tags/tag5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7"/>
  <p:tag name="KSO_WM_UNIT_COLOR_SCHEME_PARENT_PAGE" val="2_10"/>
</p:tagLst>
</file>

<file path=ppt/tags/tag583.xml><?xml version="1.0" encoding="utf-8"?>
<p:tagLst xmlns:p="http://schemas.openxmlformats.org/presentationml/2006/main">
  <p:tag name="KSO_WM_SLIDE_COLORSCHEME_VERSION" val="3.2"/>
  <p:tag name="KSO_WM_UNIT_COLOR_SCHEME_SHAPE_ID" val="2"/>
  <p:tag name="KSO_WM_UNIT_COLOR_SCHEME_PARENT_PAGE" val="2_10"/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65"/>
  <p:tag name="KSO_WM_UNIT_COLOR_SCHEME_PARENT_PAGE" val="2_11"/>
</p:tagLst>
</file>

<file path=ppt/tags/tag5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72"/>
  <p:tag name="KSO_WM_UNIT_COLOR_SCHEME_PARENT_PAGE" val="2_11"/>
</p:tagLst>
</file>

<file path=ppt/tags/tag5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73"/>
  <p:tag name="KSO_WM_UNIT_COLOR_SCHEME_PARENT_PAGE" val="2_11"/>
</p:tagLst>
</file>

<file path=ppt/tags/tag5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74"/>
  <p:tag name="KSO_WM_UNIT_COLOR_SCHEME_PARENT_PAGE" val="2_11"/>
</p:tagLst>
</file>

<file path=ppt/tags/tag5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75"/>
  <p:tag name="KSO_WM_UNIT_COLOR_SCHEME_PARENT_PAGE" val="2_11"/>
</p:tagLst>
</file>

<file path=ppt/tags/tag5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76"/>
  <p:tag name="KSO_WM_UNIT_COLOR_SCHEME_PARENT_PAGE" val="2_1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4"/>
  <p:tag name="KSO_WM_UNIT_COLOR_SCHEME_PARENT_PAGE" val="2_1"/>
</p:tagLst>
</file>

<file path=ppt/tags/tag5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77"/>
  <p:tag name="KSO_WM_UNIT_COLOR_SCHEME_PARENT_PAGE" val="2_11"/>
</p:tagLst>
</file>

<file path=ppt/tags/tag5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78"/>
  <p:tag name="KSO_WM_UNIT_COLOR_SCHEME_PARENT_PAGE" val="2_11"/>
</p:tagLst>
</file>

<file path=ppt/tags/tag5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79"/>
  <p:tag name="KSO_WM_UNIT_COLOR_SCHEME_PARENT_PAGE" val="2_11"/>
</p:tagLst>
</file>

<file path=ppt/tags/tag5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0"/>
  <p:tag name="KSO_WM_UNIT_COLOR_SCHEME_PARENT_PAGE" val="2_11"/>
</p:tagLst>
</file>

<file path=ppt/tags/tag5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1"/>
  <p:tag name="KSO_WM_UNIT_COLOR_SCHEME_PARENT_PAGE" val="2_11"/>
</p:tagLst>
</file>

<file path=ppt/tags/tag5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2"/>
  <p:tag name="KSO_WM_UNIT_COLOR_SCHEME_PARENT_PAGE" val="2_11"/>
</p:tagLst>
</file>

<file path=ppt/tags/tag5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3"/>
  <p:tag name="KSO_WM_UNIT_COLOR_SCHEME_PARENT_PAGE" val="2_11"/>
</p:tagLst>
</file>

<file path=ppt/tags/tag5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4"/>
  <p:tag name="KSO_WM_UNIT_COLOR_SCHEME_PARENT_PAGE" val="2_11"/>
</p:tagLst>
</file>

<file path=ppt/tags/tag5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5"/>
  <p:tag name="KSO_WM_UNIT_COLOR_SCHEME_PARENT_PAGE" val="2_11"/>
</p:tagLst>
</file>

<file path=ppt/tags/tag5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6"/>
  <p:tag name="KSO_WM_UNIT_COLOR_SCHEME_PARENT_PAGE" val="2_1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1"/>
  <p:tag name="KSO_WM_UNIT_COLOR_SCHEME_PARENT_PAGE" val="2_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5"/>
  <p:tag name="KSO_WM_UNIT_COLOR_SCHEME_PARENT_PAGE" val="2_1"/>
</p:tagLst>
</file>

<file path=ppt/tags/tag6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7"/>
  <p:tag name="KSO_WM_UNIT_COLOR_SCHEME_PARENT_PAGE" val="2_11"/>
</p:tagLst>
</file>

<file path=ppt/tags/tag6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8"/>
  <p:tag name="KSO_WM_UNIT_COLOR_SCHEME_PARENT_PAGE" val="2_11"/>
</p:tagLst>
</file>

<file path=ppt/tags/tag6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9"/>
  <p:tag name="KSO_WM_UNIT_COLOR_SCHEME_PARENT_PAGE" val="2_11"/>
</p:tagLst>
</file>

<file path=ppt/tags/tag6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0"/>
  <p:tag name="KSO_WM_UNIT_COLOR_SCHEME_PARENT_PAGE" val="2_11"/>
</p:tagLst>
</file>

<file path=ppt/tags/tag6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1"/>
  <p:tag name="KSO_WM_UNIT_COLOR_SCHEME_PARENT_PAGE" val="2_11"/>
</p:tagLst>
</file>

<file path=ppt/tags/tag6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2"/>
  <p:tag name="KSO_WM_UNIT_COLOR_SCHEME_PARENT_PAGE" val="2_11"/>
</p:tagLst>
</file>

<file path=ppt/tags/tag6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3"/>
  <p:tag name="KSO_WM_UNIT_COLOR_SCHEME_PARENT_PAGE" val="2_11"/>
</p:tagLst>
</file>

<file path=ppt/tags/tag6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4"/>
  <p:tag name="KSO_WM_UNIT_COLOR_SCHEME_PARENT_PAGE" val="2_11"/>
</p:tagLst>
</file>

<file path=ppt/tags/tag6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5"/>
  <p:tag name="KSO_WM_UNIT_COLOR_SCHEME_PARENT_PAGE" val="2_11"/>
</p:tagLst>
</file>

<file path=ppt/tags/tag6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6"/>
  <p:tag name="KSO_WM_UNIT_COLOR_SCHEME_PARENT_PAGE" val="2_1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6"/>
  <p:tag name="KSO_WM_UNIT_COLOR_SCHEME_PARENT_PAGE" val="2_1"/>
</p:tagLst>
</file>

<file path=ppt/tags/tag6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7"/>
  <p:tag name="KSO_WM_UNIT_COLOR_SCHEME_PARENT_PAGE" val="2_11"/>
</p:tagLst>
</file>

<file path=ppt/tags/tag6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8"/>
  <p:tag name="KSO_WM_UNIT_COLOR_SCHEME_PARENT_PAGE" val="2_11"/>
</p:tagLst>
</file>

<file path=ppt/tags/tag6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9"/>
  <p:tag name="KSO_WM_UNIT_COLOR_SCHEME_PARENT_PAGE" val="2_11"/>
</p:tagLst>
</file>

<file path=ppt/tags/tag6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0"/>
  <p:tag name="KSO_WM_UNIT_COLOR_SCHEME_PARENT_PAGE" val="2_11"/>
</p:tagLst>
</file>

<file path=ppt/tags/tag6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1"/>
  <p:tag name="KSO_WM_UNIT_COLOR_SCHEME_PARENT_PAGE" val="2_11"/>
</p:tagLst>
</file>

<file path=ppt/tags/tag6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2"/>
  <p:tag name="KSO_WM_UNIT_COLOR_SCHEME_PARENT_PAGE" val="2_11"/>
</p:tagLst>
</file>

<file path=ppt/tags/tag6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3"/>
  <p:tag name="KSO_WM_UNIT_COLOR_SCHEME_PARENT_PAGE" val="2_11"/>
</p:tagLst>
</file>

<file path=ppt/tags/tag6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4"/>
  <p:tag name="KSO_WM_UNIT_COLOR_SCHEME_PARENT_PAGE" val="2_11"/>
</p:tagLst>
</file>

<file path=ppt/tags/tag6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5"/>
  <p:tag name="KSO_WM_UNIT_COLOR_SCHEME_PARENT_PAGE" val="2_11"/>
</p:tagLst>
</file>

<file path=ppt/tags/tag6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6"/>
  <p:tag name="KSO_WM_UNIT_COLOR_SCHEME_PARENT_PAGE" val="2_11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7"/>
  <p:tag name="KSO_WM_UNIT_COLOR_SCHEME_PARENT_PAGE" val="2_1"/>
</p:tagLst>
</file>

<file path=ppt/tags/tag6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7"/>
  <p:tag name="KSO_WM_UNIT_COLOR_SCHEME_PARENT_PAGE" val="2_11"/>
</p:tagLst>
</file>

<file path=ppt/tags/tag6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8"/>
  <p:tag name="KSO_WM_UNIT_COLOR_SCHEME_PARENT_PAGE" val="2_11"/>
</p:tagLst>
</file>

<file path=ppt/tags/tag6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9"/>
  <p:tag name="KSO_WM_UNIT_COLOR_SCHEME_PARENT_PAGE" val="2_11"/>
</p:tagLst>
</file>

<file path=ppt/tags/tag6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0"/>
  <p:tag name="KSO_WM_UNIT_COLOR_SCHEME_PARENT_PAGE" val="2_11"/>
</p:tagLst>
</file>

<file path=ppt/tags/tag6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1"/>
  <p:tag name="KSO_WM_UNIT_COLOR_SCHEME_PARENT_PAGE" val="2_11"/>
</p:tagLst>
</file>

<file path=ppt/tags/tag6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2"/>
  <p:tag name="KSO_WM_UNIT_COLOR_SCHEME_PARENT_PAGE" val="2_11"/>
</p:tagLst>
</file>

<file path=ppt/tags/tag6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3"/>
  <p:tag name="KSO_WM_UNIT_COLOR_SCHEME_PARENT_PAGE" val="2_11"/>
</p:tagLst>
</file>

<file path=ppt/tags/tag6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4"/>
  <p:tag name="KSO_WM_UNIT_COLOR_SCHEME_PARENT_PAGE" val="2_11"/>
</p:tagLst>
</file>

<file path=ppt/tags/tag6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5"/>
  <p:tag name="KSO_WM_UNIT_COLOR_SCHEME_PARENT_PAGE" val="2_11"/>
</p:tagLst>
</file>

<file path=ppt/tags/tag6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6"/>
  <p:tag name="KSO_WM_UNIT_COLOR_SCHEME_PARENT_PAGE" val="2_1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8"/>
  <p:tag name="KSO_WM_UNIT_COLOR_SCHEME_PARENT_PAGE" val="2_1"/>
</p:tagLst>
</file>

<file path=ppt/tags/tag6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7"/>
  <p:tag name="KSO_WM_UNIT_COLOR_SCHEME_PARENT_PAGE" val="2_11"/>
</p:tagLst>
</file>

<file path=ppt/tags/tag6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8"/>
  <p:tag name="KSO_WM_UNIT_COLOR_SCHEME_PARENT_PAGE" val="2_11"/>
</p:tagLst>
</file>

<file path=ppt/tags/tag6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9"/>
  <p:tag name="KSO_WM_UNIT_COLOR_SCHEME_PARENT_PAGE" val="2_11"/>
</p:tagLst>
</file>

<file path=ppt/tags/tag6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0"/>
  <p:tag name="KSO_WM_UNIT_COLOR_SCHEME_PARENT_PAGE" val="2_11"/>
</p:tagLst>
</file>

<file path=ppt/tags/tag6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1"/>
  <p:tag name="KSO_WM_UNIT_COLOR_SCHEME_PARENT_PAGE" val="2_11"/>
</p:tagLst>
</file>

<file path=ppt/tags/tag6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2"/>
  <p:tag name="KSO_WM_UNIT_COLOR_SCHEME_PARENT_PAGE" val="2_11"/>
</p:tagLst>
</file>

<file path=ppt/tags/tag6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3"/>
  <p:tag name="KSO_WM_UNIT_COLOR_SCHEME_PARENT_PAGE" val="2_11"/>
</p:tagLst>
</file>

<file path=ppt/tags/tag6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4"/>
  <p:tag name="KSO_WM_UNIT_COLOR_SCHEME_PARENT_PAGE" val="2_11"/>
</p:tagLst>
</file>

<file path=ppt/tags/tag6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5"/>
  <p:tag name="KSO_WM_UNIT_COLOR_SCHEME_PARENT_PAGE" val="2_11"/>
</p:tagLst>
</file>

<file path=ppt/tags/tag6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6"/>
  <p:tag name="KSO_WM_UNIT_COLOR_SCHEME_PARENT_PAGE" val="2_1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99"/>
  <p:tag name="KSO_WM_UNIT_COLOR_SCHEME_PARENT_PAGE" val="2_1"/>
</p:tagLst>
</file>

<file path=ppt/tags/tag6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7"/>
  <p:tag name="KSO_WM_UNIT_COLOR_SCHEME_PARENT_PAGE" val="2_11"/>
</p:tagLst>
</file>

<file path=ppt/tags/tag6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8"/>
  <p:tag name="KSO_WM_UNIT_COLOR_SCHEME_PARENT_PAGE" val="2_11"/>
</p:tagLst>
</file>

<file path=ppt/tags/tag6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9"/>
  <p:tag name="KSO_WM_UNIT_COLOR_SCHEME_PARENT_PAGE" val="2_11"/>
</p:tagLst>
</file>

<file path=ppt/tags/tag6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0"/>
  <p:tag name="KSO_WM_UNIT_COLOR_SCHEME_PARENT_PAGE" val="2_11"/>
</p:tagLst>
</file>

<file path=ppt/tags/tag6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1"/>
  <p:tag name="KSO_WM_UNIT_COLOR_SCHEME_PARENT_PAGE" val="2_11"/>
</p:tagLst>
</file>

<file path=ppt/tags/tag6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2"/>
  <p:tag name="KSO_WM_UNIT_COLOR_SCHEME_PARENT_PAGE" val="2_11"/>
</p:tagLst>
</file>

<file path=ppt/tags/tag6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3"/>
  <p:tag name="KSO_WM_UNIT_COLOR_SCHEME_PARENT_PAGE" val="2_11"/>
</p:tagLst>
</file>

<file path=ppt/tags/tag6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4"/>
  <p:tag name="KSO_WM_UNIT_COLOR_SCHEME_PARENT_PAGE" val="2_11"/>
</p:tagLst>
</file>

<file path=ppt/tags/tag6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5"/>
  <p:tag name="KSO_WM_UNIT_COLOR_SCHEME_PARENT_PAGE" val="2_11"/>
</p:tagLst>
</file>

<file path=ppt/tags/tag6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6"/>
  <p:tag name="KSO_WM_UNIT_COLOR_SCHEME_PARENT_PAGE" val="2_1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0"/>
  <p:tag name="KSO_WM_UNIT_COLOR_SCHEME_PARENT_PAGE" val="2_1"/>
</p:tagLst>
</file>

<file path=ppt/tags/tag6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7"/>
  <p:tag name="KSO_WM_UNIT_COLOR_SCHEME_PARENT_PAGE" val="2_11"/>
</p:tagLst>
</file>

<file path=ppt/tags/tag6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8"/>
  <p:tag name="KSO_WM_UNIT_COLOR_SCHEME_PARENT_PAGE" val="2_11"/>
</p:tagLst>
</file>

<file path=ppt/tags/tag6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9"/>
  <p:tag name="KSO_WM_UNIT_COLOR_SCHEME_PARENT_PAGE" val="2_11"/>
</p:tagLst>
</file>

<file path=ppt/tags/tag6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0"/>
  <p:tag name="KSO_WM_UNIT_COLOR_SCHEME_PARENT_PAGE" val="2_11"/>
</p:tagLst>
</file>

<file path=ppt/tags/tag6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1"/>
  <p:tag name="KSO_WM_UNIT_COLOR_SCHEME_PARENT_PAGE" val="2_11"/>
</p:tagLst>
</file>

<file path=ppt/tags/tag6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2"/>
  <p:tag name="KSO_WM_UNIT_COLOR_SCHEME_PARENT_PAGE" val="2_11"/>
</p:tagLst>
</file>

<file path=ppt/tags/tag6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3"/>
  <p:tag name="KSO_WM_UNIT_COLOR_SCHEME_PARENT_PAGE" val="2_11"/>
</p:tagLst>
</file>

<file path=ppt/tags/tag6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4"/>
  <p:tag name="KSO_WM_UNIT_COLOR_SCHEME_PARENT_PAGE" val="2_11"/>
</p:tagLst>
</file>

<file path=ppt/tags/tag6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5"/>
  <p:tag name="KSO_WM_UNIT_COLOR_SCHEME_PARENT_PAGE" val="2_11"/>
</p:tagLst>
</file>

<file path=ppt/tags/tag6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6"/>
  <p:tag name="KSO_WM_UNIT_COLOR_SCHEME_PARENT_PAGE" val="2_1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1"/>
  <p:tag name="KSO_WM_UNIT_COLOR_SCHEME_PARENT_PAGE" val="2_1"/>
</p:tagLst>
</file>

<file path=ppt/tags/tag6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7"/>
  <p:tag name="KSO_WM_UNIT_COLOR_SCHEME_PARENT_PAGE" val="2_11"/>
</p:tagLst>
</file>

<file path=ppt/tags/tag6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8"/>
  <p:tag name="KSO_WM_UNIT_COLOR_SCHEME_PARENT_PAGE" val="2_11"/>
</p:tagLst>
</file>

<file path=ppt/tags/tag6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9"/>
  <p:tag name="KSO_WM_UNIT_COLOR_SCHEME_PARENT_PAGE" val="2_11"/>
</p:tagLst>
</file>

<file path=ppt/tags/tag6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0"/>
  <p:tag name="KSO_WM_UNIT_COLOR_SCHEME_PARENT_PAGE" val="2_11"/>
</p:tagLst>
</file>

<file path=ppt/tags/tag6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1"/>
  <p:tag name="KSO_WM_UNIT_COLOR_SCHEME_PARENT_PAGE" val="2_11"/>
</p:tagLst>
</file>

<file path=ppt/tags/tag6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2"/>
  <p:tag name="KSO_WM_UNIT_COLOR_SCHEME_PARENT_PAGE" val="2_11"/>
</p:tagLst>
</file>

<file path=ppt/tags/tag6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3"/>
  <p:tag name="KSO_WM_UNIT_COLOR_SCHEME_PARENT_PAGE" val="2_11"/>
</p:tagLst>
</file>

<file path=ppt/tags/tag6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4"/>
  <p:tag name="KSO_WM_UNIT_COLOR_SCHEME_PARENT_PAGE" val="2_11"/>
</p:tagLst>
</file>

<file path=ppt/tags/tag6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5"/>
  <p:tag name="KSO_WM_UNIT_COLOR_SCHEME_PARENT_PAGE" val="2_11"/>
</p:tagLst>
</file>

<file path=ppt/tags/tag6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6"/>
  <p:tag name="KSO_WM_UNIT_COLOR_SCHEME_PARENT_PAGE" val="2_1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2"/>
  <p:tag name="KSO_WM_UNIT_COLOR_SCHEME_PARENT_PAGE" val="2_1"/>
</p:tagLst>
</file>

<file path=ppt/tags/tag6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7"/>
  <p:tag name="KSO_WM_UNIT_COLOR_SCHEME_PARENT_PAGE" val="2_11"/>
</p:tagLst>
</file>

<file path=ppt/tags/tag6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8"/>
  <p:tag name="KSO_WM_UNIT_COLOR_SCHEME_PARENT_PAGE" val="2_11"/>
</p:tagLst>
</file>

<file path=ppt/tags/tag6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9"/>
  <p:tag name="KSO_WM_UNIT_COLOR_SCHEME_PARENT_PAGE" val="2_11"/>
</p:tagLst>
</file>

<file path=ppt/tags/tag6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0"/>
  <p:tag name="KSO_WM_UNIT_COLOR_SCHEME_PARENT_PAGE" val="2_11"/>
</p:tagLst>
</file>

<file path=ppt/tags/tag6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1"/>
  <p:tag name="KSO_WM_UNIT_COLOR_SCHEME_PARENT_PAGE" val="2_11"/>
</p:tagLst>
</file>

<file path=ppt/tags/tag6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2"/>
  <p:tag name="KSO_WM_UNIT_COLOR_SCHEME_PARENT_PAGE" val="2_11"/>
</p:tagLst>
</file>

<file path=ppt/tags/tag6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3"/>
  <p:tag name="KSO_WM_UNIT_COLOR_SCHEME_PARENT_PAGE" val="2_11"/>
</p:tagLst>
</file>

<file path=ppt/tags/tag6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4"/>
  <p:tag name="KSO_WM_UNIT_COLOR_SCHEME_PARENT_PAGE" val="2_11"/>
</p:tagLst>
</file>

<file path=ppt/tags/tag6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5"/>
  <p:tag name="KSO_WM_UNIT_COLOR_SCHEME_PARENT_PAGE" val="2_11"/>
</p:tagLst>
</file>

<file path=ppt/tags/tag6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6"/>
  <p:tag name="KSO_WM_UNIT_COLOR_SCHEME_PARENT_PAGE" val="2_11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3"/>
  <p:tag name="KSO_WM_UNIT_COLOR_SCHEME_PARENT_PAGE" val="2_1"/>
</p:tagLst>
</file>

<file path=ppt/tags/tag6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7"/>
  <p:tag name="KSO_WM_UNIT_COLOR_SCHEME_PARENT_PAGE" val="2_11"/>
</p:tagLst>
</file>

<file path=ppt/tags/tag6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8"/>
  <p:tag name="KSO_WM_UNIT_COLOR_SCHEME_PARENT_PAGE" val="2_11"/>
</p:tagLst>
</file>

<file path=ppt/tags/tag6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9"/>
  <p:tag name="KSO_WM_UNIT_COLOR_SCHEME_PARENT_PAGE" val="2_11"/>
</p:tagLst>
</file>

<file path=ppt/tags/tag6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0"/>
  <p:tag name="KSO_WM_UNIT_COLOR_SCHEME_PARENT_PAGE" val="2_11"/>
</p:tagLst>
</file>

<file path=ppt/tags/tag6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1"/>
  <p:tag name="KSO_WM_UNIT_COLOR_SCHEME_PARENT_PAGE" val="2_11"/>
</p:tagLst>
</file>

<file path=ppt/tags/tag6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2"/>
  <p:tag name="KSO_WM_UNIT_COLOR_SCHEME_PARENT_PAGE" val="2_11"/>
</p:tagLst>
</file>

<file path=ppt/tags/tag6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3"/>
  <p:tag name="KSO_WM_UNIT_COLOR_SCHEME_PARENT_PAGE" val="2_11"/>
</p:tagLst>
</file>

<file path=ppt/tags/tag6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4"/>
  <p:tag name="KSO_WM_UNIT_COLOR_SCHEME_PARENT_PAGE" val="2_11"/>
</p:tagLst>
</file>

<file path=ppt/tags/tag6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5"/>
  <p:tag name="KSO_WM_UNIT_COLOR_SCHEME_PARENT_PAGE" val="2_11"/>
</p:tagLst>
</file>

<file path=ppt/tags/tag6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6"/>
  <p:tag name="KSO_WM_UNIT_COLOR_SCHEME_PARENT_PAGE" val="2_1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4"/>
  <p:tag name="KSO_WM_UNIT_COLOR_SCHEME_PARENT_PAGE" val="2_1"/>
</p:tagLst>
</file>

<file path=ppt/tags/tag6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7"/>
  <p:tag name="KSO_WM_UNIT_COLOR_SCHEME_PARENT_PAGE" val="2_11"/>
</p:tagLst>
</file>

<file path=ppt/tags/tag6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8"/>
  <p:tag name="KSO_WM_UNIT_COLOR_SCHEME_PARENT_PAGE" val="2_11"/>
</p:tagLst>
</file>

<file path=ppt/tags/tag6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9"/>
  <p:tag name="KSO_WM_UNIT_COLOR_SCHEME_PARENT_PAGE" val="2_11"/>
</p:tagLst>
</file>

<file path=ppt/tags/tag6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0"/>
  <p:tag name="KSO_WM_UNIT_COLOR_SCHEME_PARENT_PAGE" val="2_11"/>
</p:tagLst>
</file>

<file path=ppt/tags/tag6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1"/>
  <p:tag name="KSO_WM_UNIT_COLOR_SCHEME_PARENT_PAGE" val="2_11"/>
</p:tagLst>
</file>

<file path=ppt/tags/tag6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2"/>
  <p:tag name="KSO_WM_UNIT_COLOR_SCHEME_PARENT_PAGE" val="2_11"/>
</p:tagLst>
</file>

<file path=ppt/tags/tag6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3"/>
  <p:tag name="KSO_WM_UNIT_COLOR_SCHEME_PARENT_PAGE" val="2_11"/>
</p:tagLst>
</file>

<file path=ppt/tags/tag6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4"/>
  <p:tag name="KSO_WM_UNIT_COLOR_SCHEME_PARENT_PAGE" val="2_11"/>
</p:tagLst>
</file>

<file path=ppt/tags/tag6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5"/>
  <p:tag name="KSO_WM_UNIT_COLOR_SCHEME_PARENT_PAGE" val="2_11"/>
</p:tagLst>
</file>

<file path=ppt/tags/tag6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6"/>
  <p:tag name="KSO_WM_UNIT_COLOR_SCHEME_PARENT_PAGE" val="2_1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2"/>
  <p:tag name="KSO_WM_UNIT_COLOR_SCHEME_PARENT_PAGE" val="2_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5"/>
  <p:tag name="KSO_WM_UNIT_COLOR_SCHEME_PARENT_PAGE" val="2_1"/>
</p:tagLst>
</file>

<file path=ppt/tags/tag7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7"/>
  <p:tag name="KSO_WM_UNIT_COLOR_SCHEME_PARENT_PAGE" val="2_11"/>
</p:tagLst>
</file>

<file path=ppt/tags/tag7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8"/>
  <p:tag name="KSO_WM_UNIT_COLOR_SCHEME_PARENT_PAGE" val="2_11"/>
</p:tagLst>
</file>

<file path=ppt/tags/tag7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9"/>
  <p:tag name="KSO_WM_UNIT_COLOR_SCHEME_PARENT_PAGE" val="2_11"/>
</p:tagLst>
</file>

<file path=ppt/tags/tag7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0"/>
  <p:tag name="KSO_WM_UNIT_COLOR_SCHEME_PARENT_PAGE" val="2_11"/>
</p:tagLst>
</file>

<file path=ppt/tags/tag7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1"/>
  <p:tag name="KSO_WM_UNIT_COLOR_SCHEME_PARENT_PAGE" val="2_11"/>
</p:tagLst>
</file>

<file path=ppt/tags/tag7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2"/>
  <p:tag name="KSO_WM_UNIT_COLOR_SCHEME_PARENT_PAGE" val="2_11"/>
</p:tagLst>
</file>

<file path=ppt/tags/tag7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3"/>
  <p:tag name="KSO_WM_UNIT_COLOR_SCHEME_PARENT_PAGE" val="2_11"/>
</p:tagLst>
</file>

<file path=ppt/tags/tag7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4"/>
  <p:tag name="KSO_WM_UNIT_COLOR_SCHEME_PARENT_PAGE" val="2_11"/>
</p:tagLst>
</file>

<file path=ppt/tags/tag7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5"/>
  <p:tag name="KSO_WM_UNIT_COLOR_SCHEME_PARENT_PAGE" val="2_11"/>
</p:tagLst>
</file>

<file path=ppt/tags/tag7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6"/>
  <p:tag name="KSO_WM_UNIT_COLOR_SCHEME_PARENT_PAGE" val="2_1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6"/>
  <p:tag name="KSO_WM_UNIT_COLOR_SCHEME_PARENT_PAGE" val="2_1"/>
</p:tagLst>
</file>

<file path=ppt/tags/tag7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7"/>
  <p:tag name="KSO_WM_UNIT_COLOR_SCHEME_PARENT_PAGE" val="2_11"/>
</p:tagLst>
</file>

<file path=ppt/tags/tag7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8"/>
  <p:tag name="KSO_WM_UNIT_COLOR_SCHEME_PARENT_PAGE" val="2_11"/>
</p:tagLst>
</file>

<file path=ppt/tags/tag7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9"/>
  <p:tag name="KSO_WM_UNIT_COLOR_SCHEME_PARENT_PAGE" val="2_11"/>
</p:tagLst>
</file>

<file path=ppt/tags/tag7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0"/>
  <p:tag name="KSO_WM_UNIT_COLOR_SCHEME_PARENT_PAGE" val="2_11"/>
</p:tagLst>
</file>

<file path=ppt/tags/tag7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1"/>
  <p:tag name="KSO_WM_UNIT_COLOR_SCHEME_PARENT_PAGE" val="2_11"/>
</p:tagLst>
</file>

<file path=ppt/tags/tag7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2"/>
  <p:tag name="KSO_WM_UNIT_COLOR_SCHEME_PARENT_PAGE" val="2_11"/>
</p:tagLst>
</file>

<file path=ppt/tags/tag7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3"/>
  <p:tag name="KSO_WM_UNIT_COLOR_SCHEME_PARENT_PAGE" val="2_11"/>
</p:tagLst>
</file>

<file path=ppt/tags/tag7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4"/>
  <p:tag name="KSO_WM_UNIT_COLOR_SCHEME_PARENT_PAGE" val="2_11"/>
</p:tagLst>
</file>

<file path=ppt/tags/tag7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5"/>
  <p:tag name="KSO_WM_UNIT_COLOR_SCHEME_PARENT_PAGE" val="2_11"/>
</p:tagLst>
</file>

<file path=ppt/tags/tag7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6"/>
  <p:tag name="KSO_WM_UNIT_COLOR_SCHEME_PARENT_PAGE" val="2_1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7"/>
  <p:tag name="KSO_WM_UNIT_COLOR_SCHEME_PARENT_PAGE" val="2_1"/>
</p:tagLst>
</file>

<file path=ppt/tags/tag7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7"/>
  <p:tag name="KSO_WM_UNIT_COLOR_SCHEME_PARENT_PAGE" val="2_11"/>
</p:tagLst>
</file>

<file path=ppt/tags/tag7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8"/>
  <p:tag name="KSO_WM_UNIT_COLOR_SCHEME_PARENT_PAGE" val="2_11"/>
</p:tagLst>
</file>

<file path=ppt/tags/tag7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9"/>
  <p:tag name="KSO_WM_UNIT_COLOR_SCHEME_PARENT_PAGE" val="2_11"/>
</p:tagLst>
</file>

<file path=ppt/tags/tag7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0"/>
  <p:tag name="KSO_WM_UNIT_COLOR_SCHEME_PARENT_PAGE" val="2_11"/>
</p:tagLst>
</file>

<file path=ppt/tags/tag7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1"/>
  <p:tag name="KSO_WM_UNIT_COLOR_SCHEME_PARENT_PAGE" val="2_11"/>
</p:tagLst>
</file>

<file path=ppt/tags/tag7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2"/>
  <p:tag name="KSO_WM_UNIT_COLOR_SCHEME_PARENT_PAGE" val="2_11"/>
</p:tagLst>
</file>

<file path=ppt/tags/tag7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3"/>
  <p:tag name="KSO_WM_UNIT_COLOR_SCHEME_PARENT_PAGE" val="2_11"/>
</p:tagLst>
</file>

<file path=ppt/tags/tag7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4"/>
  <p:tag name="KSO_WM_UNIT_COLOR_SCHEME_PARENT_PAGE" val="2_11"/>
</p:tagLst>
</file>

<file path=ppt/tags/tag7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5"/>
  <p:tag name="KSO_WM_UNIT_COLOR_SCHEME_PARENT_PAGE" val="2_11"/>
</p:tagLst>
</file>

<file path=ppt/tags/tag7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6"/>
  <p:tag name="KSO_WM_UNIT_COLOR_SCHEME_PARENT_PAGE" val="2_1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8"/>
  <p:tag name="KSO_WM_UNIT_COLOR_SCHEME_PARENT_PAGE" val="2_1"/>
</p:tagLst>
</file>

<file path=ppt/tags/tag7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7"/>
  <p:tag name="KSO_WM_UNIT_COLOR_SCHEME_PARENT_PAGE" val="2_11"/>
</p:tagLst>
</file>

<file path=ppt/tags/tag7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8"/>
  <p:tag name="KSO_WM_UNIT_COLOR_SCHEME_PARENT_PAGE" val="2_11"/>
</p:tagLst>
</file>

<file path=ppt/tags/tag7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9"/>
  <p:tag name="KSO_WM_UNIT_COLOR_SCHEME_PARENT_PAGE" val="2_11"/>
</p:tagLst>
</file>

<file path=ppt/tags/tag7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0"/>
  <p:tag name="KSO_WM_UNIT_COLOR_SCHEME_PARENT_PAGE" val="2_11"/>
</p:tagLst>
</file>

<file path=ppt/tags/tag7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1"/>
  <p:tag name="KSO_WM_UNIT_COLOR_SCHEME_PARENT_PAGE" val="2_11"/>
</p:tagLst>
</file>

<file path=ppt/tags/tag7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2"/>
  <p:tag name="KSO_WM_UNIT_COLOR_SCHEME_PARENT_PAGE" val="2_11"/>
</p:tagLst>
</file>

<file path=ppt/tags/tag7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3"/>
  <p:tag name="KSO_WM_UNIT_COLOR_SCHEME_PARENT_PAGE" val="2_11"/>
</p:tagLst>
</file>

<file path=ppt/tags/tag7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4"/>
  <p:tag name="KSO_WM_UNIT_COLOR_SCHEME_PARENT_PAGE" val="2_11"/>
</p:tagLst>
</file>

<file path=ppt/tags/tag7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5"/>
  <p:tag name="KSO_WM_UNIT_COLOR_SCHEME_PARENT_PAGE" val="2_11"/>
</p:tagLst>
</file>

<file path=ppt/tags/tag7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6"/>
  <p:tag name="KSO_WM_UNIT_COLOR_SCHEME_PARENT_PAGE" val="2_1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09"/>
  <p:tag name="KSO_WM_UNIT_COLOR_SCHEME_PARENT_PAGE" val="2_1"/>
</p:tagLst>
</file>

<file path=ppt/tags/tag7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7"/>
  <p:tag name="KSO_WM_UNIT_COLOR_SCHEME_PARENT_PAGE" val="2_11"/>
</p:tagLst>
</file>

<file path=ppt/tags/tag7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8"/>
  <p:tag name="KSO_WM_UNIT_COLOR_SCHEME_PARENT_PAGE" val="2_11"/>
</p:tagLst>
</file>

<file path=ppt/tags/tag7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9"/>
  <p:tag name="KSO_WM_UNIT_COLOR_SCHEME_PARENT_PAGE" val="2_11"/>
</p:tagLst>
</file>

<file path=ppt/tags/tag7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30"/>
  <p:tag name="KSO_WM_UNIT_COLOR_SCHEME_PARENT_PAGE" val="2_11"/>
</p:tagLst>
</file>

<file path=ppt/tags/tag7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31"/>
  <p:tag name="KSO_WM_UNIT_COLOR_SCHEME_PARENT_PAGE" val="2_11"/>
</p:tagLst>
</file>

<file path=ppt/tags/tag7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32"/>
  <p:tag name="KSO_WM_UNIT_COLOR_SCHEME_PARENT_PAGE" val="2_11"/>
</p:tagLst>
</file>

<file path=ppt/tags/tag7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33"/>
  <p:tag name="KSO_WM_UNIT_COLOR_SCHEME_PARENT_PAGE" val="2_11"/>
</p:tagLst>
</file>

<file path=ppt/tags/tag7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34"/>
  <p:tag name="KSO_WM_UNIT_COLOR_SCHEME_PARENT_PAGE" val="2_11"/>
</p:tagLst>
</file>

<file path=ppt/tags/tag7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3"/>
  <p:tag name="KSO_WM_UNIT_COLOR_SCHEME_PARENT_PAGE" val="2_11"/>
</p:tagLst>
</file>

<file path=ppt/tags/tag7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"/>
  <p:tag name="KSO_WM_UNIT_COLOR_SCHEME_PARENT_PAGE" val="2_1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0"/>
  <p:tag name="KSO_WM_UNIT_COLOR_SCHEME_PARENT_PAGE" val="2_1"/>
</p:tagLst>
</file>

<file path=ppt/tags/tag7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"/>
  <p:tag name="KSO_WM_UNIT_COLOR_SCHEME_PARENT_PAGE" val="2_11"/>
</p:tagLst>
</file>

<file path=ppt/tags/tag7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2"/>
  <p:tag name="KSO_WM_UNIT_COLOR_SCHEME_PARENT_PAGE" val="2_11"/>
</p:tagLst>
</file>

<file path=ppt/tags/tag7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3"/>
  <p:tag name="KSO_WM_UNIT_COLOR_SCHEME_PARENT_PAGE" val="2_11"/>
</p:tagLst>
</file>

<file path=ppt/tags/tag753.xml><?xml version="1.0" encoding="utf-8"?>
<p:tagLst xmlns:p="http://schemas.openxmlformats.org/presentationml/2006/main">
  <p:tag name="KSO_WM_SLIDE_COLORSCHEME_VERSION" val="3.2"/>
  <p:tag name="KSO_WM_UNIT_COLOR_SCHEME_SHAPE_ID" val="2"/>
  <p:tag name="KSO_WM_UNIT_COLOR_SCHEME_PARENT_PAGE" val="2_11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4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UNIT_COLOR_SCHEME_SHAPE_ID" val="2"/>
  <p:tag name="KSO_WM_UNIT_COLOR_SCHEME_PARENT_PAGE" val="1_1"/>
  <p:tag name="KSO_WM_TEMPLATE_CATEGORY" val="custom"/>
  <p:tag name="KSO_WM_TEMPLATE_INDEX" val="20187144"/>
</p:tagLst>
</file>

<file path=ppt/tags/tag75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UNIT_COLOR_SCHEME_SHAPE_ID" val="3"/>
  <p:tag name="KSO_WM_UNIT_COLOR_SCHEME_PARENT_PAGE" val="1_1"/>
  <p:tag name="KSO_WM_TEMPLATE_CATEGORY" val="custom"/>
  <p:tag name="KSO_WM_TEMPLATE_INDEX" val="20187144"/>
</p:tagLst>
</file>

<file path=ppt/tags/tag7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UNIT_COLOR_SCHEME_SHAPE_ID" val="4"/>
  <p:tag name="KSO_WM_UNIT_COLOR_SCHEME_PARENT_PAGE" val="1_1"/>
</p:tagLst>
</file>

<file path=ppt/tags/tag7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UNIT_COLOR_SCHEME_SHAPE_ID" val="5"/>
  <p:tag name="KSO_WM_UNIT_COLOR_SCHEME_PARENT_PAGE" val="1_1"/>
</p:tagLst>
</file>

<file path=ppt/tags/tag7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UNIT_COLOR_SCHEME_SHAPE_ID" val="6"/>
  <p:tag name="KSO_WM_UNIT_COLOR_SCHEME_PARENT_PAGE" val="1_1"/>
</p:tagLst>
</file>

<file path=ppt/tags/tag759.xml><?xml version="1.0" encoding="utf-8"?>
<p:tagLst xmlns:p="http://schemas.openxmlformats.org/presentationml/2006/main">
  <p:tag name="KSO_WM_BEAUTIFY_FLAG" val="#wm#"/>
  <p:tag name="KSO_WM_TAG_VERSION" val="1.0"/>
  <p:tag name="KSO_WM_TEMPLATE_INDEX" val="20187144"/>
  <p:tag name="KSO_WM_TEMPLATE_CATEGORY" val="custom"/>
  <p:tag name="KSO_WM_TEMPLATE_THUMBS_INDEX" val="1、2、3、4、15"/>
  <p:tag name="KSO_WM_TEMPLATE_TOPIC_ID" val="2869567"/>
  <p:tag name="KSO_WM_TEMPLATE_OUTLINE_ID" val="6"/>
  <p:tag name="KSO_WM_TEMPLATE_SCENE_ID" val="1"/>
  <p:tag name="KSO_WM_TEMPLATE_JOB_ID" val="6"/>
  <p:tag name="KSO_WM_TEMPLATE_TOPIC_DEFAULT" val="0"/>
  <p:tag name="KSO_WM_TEMPLATE_SUBCATEGORY" val="0"/>
  <p:tag name="KSO_WM_SLIDE_COLORSCHEME_VERSION" val="3.2"/>
  <p:tag name="KSO_WM_UNIT_COLOR_SCHEME_SHAPE_ID" val="7"/>
  <p:tag name="KSO_WM_UNIT_COLOR_SCHEME_PARENT_PAGE" val="1_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1"/>
  <p:tag name="KSO_WM_UNIT_COLOR_SCHEME_PARENT_PAGE" val="2_1"/>
</p:tagLst>
</file>

<file path=ppt/tags/tag7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2"/>
  <p:tag name="KSO_WM_UNIT_COLOR_SCHEME_PARENT_PAGE" val="2_1"/>
</p:tagLst>
</file>

<file path=ppt/tags/tag7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3"/>
  <p:tag name="KSO_WM_UNIT_COLOR_SCHEME_PARENT_PAGE" val="2_1"/>
</p:tagLst>
</file>

<file path=ppt/tags/tag7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4"/>
  <p:tag name="KSO_WM_UNIT_COLOR_SCHEME_PARENT_PAGE" val="2_1"/>
</p:tagLst>
</file>

<file path=ppt/tags/tag7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79"/>
  <p:tag name="KSO_WM_UNIT_COLOR_SCHEME_PARENT_PAGE" val="2_1"/>
</p:tagLst>
</file>

<file path=ppt/tags/tag7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80"/>
  <p:tag name="KSO_WM_UNIT_COLOR_SCHEME_PARENT_PAGE" val="2_1"/>
</p:tagLst>
</file>

<file path=ppt/tags/tag7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81"/>
  <p:tag name="KSO_WM_UNIT_COLOR_SCHEME_PARENT_PAGE" val="2_1"/>
</p:tagLst>
</file>

<file path=ppt/tags/tag7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82"/>
  <p:tag name="KSO_WM_UNIT_COLOR_SCHEME_PARENT_PAGE" val="2_1"/>
</p:tagLst>
</file>

<file path=ppt/tags/tag7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3"/>
  <p:tag name="KSO_WM_UNIT_COLOR_SCHEME_PARENT_PAGE" val="2_11"/>
</p:tagLst>
</file>

<file path=ppt/tags/tag7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"/>
  <p:tag name="KSO_WM_UNIT_COLOR_SCHEME_PARENT_PAGE" val="2_11"/>
</p:tagLst>
</file>

<file path=ppt/tags/tag7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"/>
  <p:tag name="KSO_WM_UNIT_COLOR_SCHEME_PARENT_PAGE" val="2_11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2"/>
  <p:tag name="KSO_WM_UNIT_COLOR_SCHEME_PARENT_PAGE" val="2_1"/>
</p:tagLst>
</file>

<file path=ppt/tags/tag7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2"/>
  <p:tag name="KSO_WM_UNIT_COLOR_SCHEME_PARENT_PAGE" val="2_11"/>
</p:tagLst>
</file>

<file path=ppt/tags/tag7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3"/>
  <p:tag name="KSO_WM_UNIT_COLOR_SCHEME_PARENT_PAGE" val="2_11"/>
</p:tagLst>
</file>

<file path=ppt/tags/tag772.xml><?xml version="1.0" encoding="utf-8"?>
<p:tagLst xmlns:p="http://schemas.openxmlformats.org/presentationml/2006/main">
  <p:tag name="KSO_WM_TEMPLATE_CATEGORY" val="custom"/>
  <p:tag name="KSO_WM_TEMPLATE_INDEX" val="20187144"/>
  <p:tag name="KSO_WM_UNIT_TYPE" val="a"/>
  <p:tag name="KSO_WM_UNIT_INDEX" val="1"/>
  <p:tag name="KSO_WM_UNIT_ID" val="custom20187144_1*a*1"/>
  <p:tag name="KSO_WM_UNIT_LAYERLEVEL" val="1"/>
  <p:tag name="KSO_WM_UNIT_VALUE" val="15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NOCLEAR" val="0"/>
  <p:tag name="KSO_WM_UNIT_DIAGRAM_ISNUMVISUAL" val="0"/>
  <p:tag name="KSO_WM_UNIT_DIAGRAM_ISREFERUNIT" val="0"/>
  <p:tag name="KSO_WM_UNIT_COLOR_SCHEME_SHAPE_ID" val="1105"/>
  <p:tag name="KSO_WM_UNIT_COLOR_SCHEME_PARENT_PAGE" val="0_1"/>
</p:tagLst>
</file>

<file path=ppt/tags/tag773.xml><?xml version="1.0" encoding="utf-8"?>
<p:tagLst xmlns:p="http://schemas.openxmlformats.org/presentationml/2006/main">
  <p:tag name="KSO_WM_UNIT_ISCONTENTSTITLE" val="0"/>
  <p:tag name="KSO_WM_UNIT_PRESET_TEXT" val="汇报人署名"/>
  <p:tag name="KSO_WM_UNIT_VALUE" val="24"/>
  <p:tag name="KSO_WM_UNIT_HIGHLIGHT" val="0"/>
  <p:tag name="KSO_WM_UNIT_COMPATIBLE" val="0"/>
  <p:tag name="KSO_WM_UNIT_TYPE" val="b"/>
  <p:tag name="KSO_WM_UNIT_INDEX" val="1"/>
  <p:tag name="KSO_WM_UNIT_ID" val="custom20187144_1*b*1"/>
  <p:tag name="KSO_WM_TEMPLATE_CATEGORY" val="custom"/>
  <p:tag name="KSO_WM_TEMPLATE_INDEX" val="20187144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8"/>
  <p:tag name="KSO_WM_UNIT_COLOR_SCHEME_PARENT_PAGE" val="0_1"/>
</p:tagLst>
</file>

<file path=ppt/tags/tag774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1"/>
  <p:tag name="KSO_WM_SLIDE_INDEX" val="1"/>
  <p:tag name="KSO_WM_SLIDE_ITEM_CNT" val="0"/>
  <p:tag name="KSO_WM_SLIDE_LAYOUT" val="a_b"/>
  <p:tag name="KSO_WM_SLIDE_LAYOUT_CNT" val="1_3"/>
  <p:tag name="KSO_WM_SLIDE_TYPE" val="title"/>
  <p:tag name="KSO_WM_SLIDE_SUBTYPE" val="pureTxt"/>
  <p:tag name="KSO_WM_BEAUTIFY_FLAG" val="#wm#"/>
  <p:tag name="KSO_WM_TEMPLATE_THUMBS_INDEX" val="1、2、3、4、15"/>
  <p:tag name="KSO_WM_TEMPLATE_TOPIC_ID" val="2869567"/>
  <p:tag name="KSO_WM_TEMPLATE_OUTLINE_ID" val="6"/>
  <p:tag name="KSO_WM_TEMPLATE_SCENE_ID" val="1"/>
  <p:tag name="KSO_WM_TEMPLATE_JOB_ID" val="6"/>
  <p:tag name="KSO_WM_TEMPLATE_TOPIC_DEFAULT" val="0"/>
  <p:tag name="KSO_WM_TEMPLATE_SUBCATEGORY" val="0"/>
  <p:tag name="KSO_WM_SLIDE_COVER_HASPICTURE" val="2"/>
  <p:tag name="KSO_WM_SLIDE_COLORSCHEME_VERSION" val="3.2"/>
</p:tagLst>
</file>

<file path=ppt/tags/tag77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"/>
  <p:tag name="KSO_WM_UNIT_ID" val="custom20187144_2*i*1"/>
  <p:tag name="KSO_WM_TEMPLATE_CATEGORY" val="custom"/>
  <p:tag name="KSO_WM_TEMPLATE_INDEX" val="20187144"/>
  <p:tag name="KSO_WM_UNIT_LAYERLEVEL" val="1"/>
  <p:tag name="KSO_WM_TAG_VERSION" val="1.0"/>
  <p:tag name="KSO_WM_BEAUTIFY_FLAG" val="#wm#"/>
  <p:tag name="KSO_WM_UNIT_COLOR_SCHEME_SHAPE_ID" val="20"/>
  <p:tag name="KSO_WM_UNIT_COLOR_SCHEME_PARENT_PAGE" val="0_2"/>
  <p:tag name="KSO_WM_UNIT_DIAGRAM_ISNUMVISUAL" val="0"/>
  <p:tag name="KSO_WM_UNIT_DIAGRAM_ISREFERUNIT" val="0"/>
</p:tagLst>
</file>

<file path=ppt/tags/tag776.xml><?xml version="1.0" encoding="utf-8"?>
<p:tagLst xmlns:p="http://schemas.openxmlformats.org/presentationml/2006/main">
  <p:tag name="KSO_WM_UNIT_ISCONTENTSTITLE" val="1"/>
  <p:tag name="KSO_WM_UNIT_PRESET_TEXT" val="CONTENT"/>
  <p:tag name="KSO_WM_UNIT_VALUE" val="5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87144_2*a*1"/>
  <p:tag name="KSO_WM_TEMPLATE_CATEGORY" val="custom"/>
  <p:tag name="KSO_WM_TEMPLATE_INDEX" val="20187144"/>
  <p:tag name="KSO_WM_UNIT_LAYERLEVEL" val="1"/>
  <p:tag name="KSO_WM_TAG_VERSION" val="1.0"/>
  <p:tag name="KSO_WM_BEAUTIFY_FLAG" val="#wm#"/>
  <p:tag name="KSO_WM_UNIT_COLOR_SCHEME_SHAPE_ID" val="17"/>
  <p:tag name="KSO_WM_UNIT_COLOR_SCHEME_PARENT_PAGE" val="0_2"/>
  <p:tag name="KSO_WM_UNIT_NOCLEAR" val="0"/>
  <p:tag name="KSO_WM_UNIT_DIAGRAM_ISNUMVISUAL" val="0"/>
  <p:tag name="KSO_WM_UNIT_DIAGRAM_ISREFERUNIT" val="0"/>
</p:tagLst>
</file>

<file path=ppt/tags/tag777.xml><?xml version="1.0" encoding="utf-8"?>
<p:tagLst xmlns:p="http://schemas.openxmlformats.org/presentationml/2006/main">
  <p:tag name="KSO_WM_SLIDE_ID" val="custom20187144_2"/>
  <p:tag name="KSO_WM_SLIDE_ITEM_CNT" val="6"/>
  <p:tag name="KSO_WM_SLIDE_INDEX" val="2"/>
  <p:tag name="KSO_WM_TAG_VERSION" val="1.0"/>
  <p:tag name="KSO_WM_BEAUTIFY_FLAG" val="#wm#"/>
  <p:tag name="KSO_WM_TEMPLATE_CATEGORY" val="custom"/>
  <p:tag name="KSO_WM_TEMPLATE_INDEX" val="20187144"/>
  <p:tag name="KSO_WM_SLIDE_TYPE" val="text"/>
  <p:tag name="KSO_WM_SLIDE_SUBTYPE" val="diag"/>
  <p:tag name="KSO_WM_SLIDE_SIZE" val="482.682*297.346"/>
  <p:tag name="KSO_WM_SLIDE_POSITION" val="238.659*178.55"/>
  <p:tag name="KSO_WM_DIAGRAM_GROUP_CODE" val="l1-1"/>
  <p:tag name="KSO_WM_SLIDE_LAYOUT" val="a_l"/>
  <p:tag name="KSO_WM_SLIDE_LAYOUT_CNT" val="1_1"/>
  <p:tag name="KSO_WM_SLIDE_DIAGTYPE" val="l"/>
  <p:tag name="KSO_WM_SLIDE_COLORSCHEME_VERSION" val="3.2"/>
  <p:tag name="KSO_WM_TEMPLATE_SUBCATEGORY" val="0"/>
</p:tagLst>
</file>

<file path=ppt/tags/tag778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79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3"/>
  <p:tag name="KSO_WM_UNIT_COLOR_SCHEME_PARENT_PAGE" val="2_1"/>
</p:tagLst>
</file>

<file path=ppt/tags/tag780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81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82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83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84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85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86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87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788.xml><?xml version="1.0" encoding="utf-8"?>
<p:tagLst xmlns:p="http://schemas.openxmlformats.org/presentationml/2006/main">
  <p:tag name="KSO_WM_TEMPLATE_CATEGORY" val="custom"/>
  <p:tag name="KSO_WM_TEMPLATE_INDEX" val="20187144"/>
  <p:tag name="KSO_WM_UNIT_TYPE" val="a"/>
  <p:tag name="KSO_WM_UNIT_INDEX" val="1"/>
  <p:tag name="KSO_WM_UNIT_ID" val="custom20187144_15*a*1"/>
  <p:tag name="KSO_WM_UNIT_LAYERLEVEL" val="1"/>
  <p:tag name="KSO_WM_UNIT_VALUE" val="6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Thanks."/>
  <p:tag name="KSO_WM_UNIT_NOCLEAR" val="0"/>
  <p:tag name="KSO_WM_UNIT_DIAGRAM_ISNUMVISUAL" val="0"/>
  <p:tag name="KSO_WM_UNIT_DIAGRAM_ISREFERUNIT" val="0"/>
  <p:tag name="KSO_WM_UNIT_COLOR_SCHEME_SHAPE_ID" val="5"/>
  <p:tag name="KSO_WM_UNIT_COLOR_SCHEME_PARENT_PAGE" val="0_15"/>
</p:tagLst>
</file>

<file path=ppt/tags/tag789.xml><?xml version="1.0" encoding="utf-8"?>
<p:tagLst xmlns:p="http://schemas.openxmlformats.org/presentationml/2006/main">
  <p:tag name="KSO_WM_TEMPLATE_CATEGORY" val="custom"/>
  <p:tag name="KSO_WM_TEMPLATE_INDEX" val="20187144"/>
  <p:tag name="KSO_WM_TAG_VERSION" val="1.0"/>
  <p:tag name="KSO_WM_SLIDE_ID" val="custom20187144_15"/>
  <p:tag name="KSO_WM_SLIDE_INDEX" val="15"/>
  <p:tag name="KSO_WM_SLIDE_ITEM_CNT" val="0"/>
  <p:tag name="KSO_WM_SLIDE_LAYOUT" val="a_b"/>
  <p:tag name="KSO_WM_SLIDE_LAYOUT_CNT" val="1_1"/>
  <p:tag name="KSO_WM_SLIDE_TYPE" val="endPage"/>
  <p:tag name="KSO_WM_SLIDE_SUBTYPE" val="pureTxt"/>
  <p:tag name="KSO_WM_BEAUTIFY_FLAG" val="#wm#"/>
  <p:tag name="KSO_WM_TEMPLATE_SUBCATEGORY" val="0"/>
  <p:tag name="KSO_WM_SLIDE_COLORSCHEME_VERSION" val="3.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4"/>
  <p:tag name="KSO_WM_UNIT_COLOR_SCHEME_PARENT_PAGE" val="2_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3"/>
  <p:tag name="KSO_WM_UNIT_COLOR_SCHEME_PARENT_PAGE" val="2_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5"/>
  <p:tag name="KSO_WM_UNIT_COLOR_SCHEME_PARENT_PAGE" val="2_1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6"/>
  <p:tag name="KSO_WM_UNIT_COLOR_SCHEME_PARENT_PAGE" val="2_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7"/>
  <p:tag name="KSO_WM_UNIT_COLOR_SCHEME_PARENT_PAGE" val="2_1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8"/>
  <p:tag name="KSO_WM_UNIT_COLOR_SCHEME_PARENT_PAGE" val="2_1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19"/>
  <p:tag name="KSO_WM_UNIT_COLOR_SCHEME_PARENT_PAGE" val="2_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0"/>
  <p:tag name="KSO_WM_UNIT_COLOR_SCHEME_PARENT_PAGE" val="2_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1"/>
  <p:tag name="KSO_WM_UNIT_COLOR_SCHEME_PARENT_PAGE" val="2_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2"/>
  <p:tag name="KSO_WM_UNIT_COLOR_SCHEME_PARENT_PAGE" val="2_1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3"/>
  <p:tag name="KSO_WM_UNIT_COLOR_SCHEME_PARENT_PAGE" val="2_1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4"/>
  <p:tag name="KSO_WM_UNIT_COLOR_SCHEME_PARENT_PAGE" val="2_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444"/>
  <p:tag name="KSO_WM_UNIT_COLOR_SCHEME_PARENT_PAGE" val="2_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5"/>
  <p:tag name="KSO_WM_UNIT_COLOR_SCHEME_PARENT_PAGE" val="2_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6"/>
  <p:tag name="KSO_WM_UNIT_COLOR_SCHEME_PARENT_PAGE" val="2_1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7"/>
  <p:tag name="KSO_WM_UNIT_COLOR_SCHEME_PARENT_PAGE" val="2_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8"/>
  <p:tag name="KSO_WM_UNIT_COLOR_SCHEME_PARENT_PAGE" val="2_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29"/>
  <p:tag name="KSO_WM_UNIT_COLOR_SCHEME_PARENT_PAGE" val="2_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0"/>
  <p:tag name="KSO_WM_UNIT_COLOR_SCHEME_PARENT_PAGE" val="2_1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1"/>
  <p:tag name="KSO_WM_UNIT_COLOR_SCHEME_PARENT_PAGE" val="2_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2"/>
  <p:tag name="KSO_WM_UNIT_COLOR_SCHEME_PARENT_PAGE" val="2_1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3"/>
  <p:tag name="KSO_WM_UNIT_COLOR_SCHEME_PARENT_PAGE" val="2_1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0534"/>
  <p:tag name="KSO_WM_UNIT_COLOR_SCHEME_PARENT_PAGE" val="2_1"/>
</p:tagLst>
</file>

<file path=ppt/theme/theme1.xml><?xml version="1.0" encoding="utf-8"?>
<a:theme xmlns:a="http://schemas.openxmlformats.org/drawingml/2006/main" name="Office 主题​​">
  <a:themeElements>
    <a:clrScheme name="zly5nk21">
      <a:dk1>
        <a:srgbClr val="000000"/>
      </a:dk1>
      <a:lt1>
        <a:srgbClr val="FFFFFF"/>
      </a:lt1>
      <a:dk2>
        <a:srgbClr val="D3E8E5"/>
      </a:dk2>
      <a:lt2>
        <a:srgbClr val="2D416B"/>
      </a:lt2>
      <a:accent1>
        <a:srgbClr val="187EBF"/>
      </a:accent1>
      <a:accent2>
        <a:srgbClr val="FFD858"/>
      </a:accent2>
      <a:accent3>
        <a:srgbClr val="2D416A"/>
      </a:accent3>
      <a:accent4>
        <a:srgbClr val="187EBF"/>
      </a:accent4>
      <a:accent5>
        <a:srgbClr val="FFD858"/>
      </a:accent5>
      <a:accent6>
        <a:srgbClr val="2D416A"/>
      </a:accent6>
      <a:hlink>
        <a:srgbClr val="4276AA"/>
      </a:hlink>
      <a:folHlink>
        <a:srgbClr val="BFBFBF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ue Wav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宋体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2765</Words>
  <Application>WPS 文字</Application>
  <PresentationFormat>宽屏</PresentationFormat>
  <Paragraphs>455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Arial</vt:lpstr>
      <vt:lpstr>方正书宋_GBK</vt:lpstr>
      <vt:lpstr>Wingdings</vt:lpstr>
      <vt:lpstr>微软雅黑</vt:lpstr>
      <vt:lpstr>宋体</vt:lpstr>
      <vt:lpstr>Bodoni 72 Smallcaps</vt:lpstr>
      <vt:lpstr>宋体-简</vt:lpstr>
      <vt:lpstr>蘋果儷細宋</vt:lpstr>
      <vt:lpstr>Big Caslon</vt:lpstr>
      <vt:lpstr>Wingdings</vt:lpstr>
      <vt:lpstr>华文宋体</vt:lpstr>
      <vt:lpstr>Calibri</vt:lpstr>
      <vt:lpstr>宋体</vt:lpstr>
      <vt:lpstr>苹方-简</vt:lpstr>
      <vt:lpstr>Arial Unicode MS</vt:lpstr>
      <vt:lpstr>宋体</vt:lpstr>
      <vt:lpstr>Helvetica Neue</vt:lpstr>
      <vt:lpstr>Office 主题​​</vt:lpstr>
      <vt:lpstr>Blue Waves</vt:lpstr>
      <vt:lpstr>Preliminary findings concerning community phylogeny and structure of five Dimension sites in China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 for your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lin</cp:lastModifiedBy>
  <cp:revision>192</cp:revision>
  <dcterms:created xsi:type="dcterms:W3CDTF">2019-01-14T19:39:42Z</dcterms:created>
  <dcterms:modified xsi:type="dcterms:W3CDTF">2019-01-14T19:39:42Z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2052-2.3.1.758</vt:lpwstr>
  </property>
</Properties>
</file>